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5"/>
  </p:notesMasterIdLst>
  <p:sldIdLst>
    <p:sldId id="923" r:id="rId2"/>
    <p:sldId id="919" r:id="rId3"/>
    <p:sldId id="925" r:id="rId4"/>
  </p:sldIdLst>
  <p:sldSz cx="12192000" cy="6858000"/>
  <p:notesSz cx="12192000" cy="6858000"/>
  <p:defaultText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81">
          <p15:clr>
            <a:srgbClr val="A4A3A4"/>
          </p15:clr>
        </p15:guide>
        <p15:guide id="2" pos="801">
          <p15:clr>
            <a:srgbClr val="A4A3A4"/>
          </p15:clr>
        </p15:guide>
        <p15:guide id="3" pos="6335">
          <p15:clr>
            <a:srgbClr val="A4A3A4"/>
          </p15:clr>
        </p15:guide>
        <p15:guide id="4" orient="horz" pos="3249">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4B7610E-6BBC-1314-D50B-D908674C5C50}" name="Frank Edenharter" initials="FE" userId="S::frank.edenharter@th-deg.de::f58b5454-1540-4752-9a44-5e63ff77a726" providerId="AD"/>
  <p188:author id="{03989710-BFE1-58A1-A3B6-5FF3670FFD88}" name="Daniela Schilling-Weikert" initials="DS" userId="S::daniela.schilling-weikert@th-deg.de::ec84b481-7aca-4a1d-a609-9a0d28696289" providerId="AD"/>
  <p188:author id="{BA47607E-7924-9D71-E0F1-B2BC52A29F1E}" name="Hanna Schürzinger" initials="HS" userId="S::hanna.schuerzinger@th-deg.de::06902b1b-2005-484d-8d20-08ff11023b9f" providerId="AD"/>
  <p188:author id="{7D87A993-74F8-4DDB-A7A0-4552D9EE8671}" name="Maximilian Geisberger" initials="MG" userId="S::maximilian.geisberger@th-deg.de::8c76e410-f7cb-4684-a445-ad23c6cc3ff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00" autoAdjust="0"/>
    <p:restoredTop sz="78370" autoAdjust="0"/>
  </p:normalViewPr>
  <p:slideViewPr>
    <p:cSldViewPr>
      <p:cViewPr varScale="1">
        <p:scale>
          <a:sx n="52" d="100"/>
          <a:sy n="52" d="100"/>
        </p:scale>
        <p:origin x="1420" y="52"/>
      </p:cViewPr>
      <p:guideLst>
        <p:guide orient="horz" pos="981"/>
        <p:guide pos="801"/>
        <p:guide pos="6335"/>
        <p:guide orient="horz" pos="32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Kopfzeilenplatzhalter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74A7DC9D-0D3D-43BC-B42E-D9EF5FBCD6FF}" type="datetimeFigureOut">
              <a:rPr lang="de-DE"/>
              <a:t>29.02.2024</a:t>
            </a:fld>
            <a:endParaRPr lang="de-DE"/>
          </a:p>
        </p:txBody>
      </p:sp>
      <p:sp>
        <p:nvSpPr>
          <p:cNvPr id="4" name="Folienbildplatzhalter 3"/>
          <p:cNvSpPr>
            <a:spLocks noGrp="1" noRot="1" noChangeAspec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lang="de-DE"/>
          </a:p>
        </p:txBody>
      </p:sp>
      <p:sp>
        <p:nvSpPr>
          <p:cNvPr id="5" name="Notizenplatzhalter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Fußzeilenplatzhalt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de-DE"/>
          </a:p>
        </p:txBody>
      </p:sp>
      <p:sp>
        <p:nvSpPr>
          <p:cNvPr id="7" name="Foliennummernplatzhalter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37E9D7D1-3C4D-4D7C-AEC6-1193D9A1FAE1}" type="slidenum">
              <a:rPr lang="de-DE"/>
              <a:t>‹Nr.›</a:t>
            </a:fld>
            <a:endParaRPr lang="de-DE"/>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BCC3231C-A581-4980-836A-DF94F419DFD8}" type="slidenum">
              <a:rPr lang="de-DE" smtClean="0"/>
              <a:t>1</a:t>
            </a:fld>
            <a:endParaRPr lang="de-DE"/>
          </a:p>
        </p:txBody>
      </p:sp>
    </p:spTree>
    <p:extLst>
      <p:ext uri="{BB962C8B-B14F-4D97-AF65-F5344CB8AC3E}">
        <p14:creationId xmlns:p14="http://schemas.microsoft.com/office/powerpoint/2010/main" val="1311361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BCC3231C-A581-4980-836A-DF94F419DFD8}" type="slidenum">
              <a:rPr lang="de-DE" smtClean="0"/>
              <a:t>2</a:t>
            </a:fld>
            <a:endParaRPr lang="de-DE"/>
          </a:p>
        </p:txBody>
      </p:sp>
    </p:spTree>
    <p:extLst>
      <p:ext uri="{BB962C8B-B14F-4D97-AF65-F5344CB8AC3E}">
        <p14:creationId xmlns:p14="http://schemas.microsoft.com/office/powerpoint/2010/main" val="3970750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B52BD-0FB6-8586-6D1E-3484D82E759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57340A1-A135-00FE-88CB-7F867BB8FA6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1464123-4F20-730E-EE50-FB7D5B180074}"/>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9F9A50CB-967B-7D66-372D-88791712581E}"/>
              </a:ext>
            </a:extLst>
          </p:cNvPr>
          <p:cNvSpPr>
            <a:spLocks noGrp="1"/>
          </p:cNvSpPr>
          <p:nvPr>
            <p:ph type="sldNum" sz="quarter" idx="5"/>
          </p:nvPr>
        </p:nvSpPr>
        <p:spPr/>
        <p:txBody>
          <a:bodyPr/>
          <a:lstStyle/>
          <a:p>
            <a:fld id="{BCC3231C-A581-4980-836A-DF94F419DFD8}" type="slidenum">
              <a:rPr lang="de-DE" smtClean="0"/>
              <a:t>3</a:t>
            </a:fld>
            <a:endParaRPr lang="de-DE"/>
          </a:p>
        </p:txBody>
      </p:sp>
    </p:spTree>
    <p:extLst>
      <p:ext uri="{BB962C8B-B14F-4D97-AF65-F5344CB8AC3E}">
        <p14:creationId xmlns:p14="http://schemas.microsoft.com/office/powerpoint/2010/main" val="1217302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1_Leer">
    <p:spTree>
      <p:nvGrpSpPr>
        <p:cNvPr id="1" name=""/>
        <p:cNvGrpSpPr/>
        <p:nvPr/>
      </p:nvGrpSpPr>
      <p:grpSpPr bwMode="auto">
        <a:xfrm>
          <a:off x="0" y="0"/>
          <a:ext cx="0" cy="0"/>
          <a:chOff x="0" y="0"/>
          <a:chExt cx="0" cy="0"/>
        </a:xfrm>
      </p:grpSpPr>
      <p:sp>
        <p:nvSpPr>
          <p:cNvPr id="2" name="Untertitel 2">
            <a:extLst>
              <a:ext uri="{FF2B5EF4-FFF2-40B4-BE49-F238E27FC236}">
                <a16:creationId xmlns:a16="http://schemas.microsoft.com/office/drawing/2014/main" id="{12075344-101B-4CA7-167F-A04AA1FF8F3B}"/>
              </a:ext>
            </a:extLst>
          </p:cNvPr>
          <p:cNvSpPr>
            <a:spLocks noGrp="1"/>
          </p:cNvSpPr>
          <p:nvPr>
            <p:ph type="subTitle" idx="1" hasCustomPrompt="1"/>
          </p:nvPr>
        </p:nvSpPr>
        <p:spPr bwMode="auto">
          <a:xfrm>
            <a:off x="517033" y="260648"/>
            <a:ext cx="1443074" cy="377026"/>
          </a:xfrm>
        </p:spPr>
        <p:txBody>
          <a:bodyPr wrap="none" lIns="108000">
            <a:spAutoFit/>
          </a:bodyPr>
          <a:lstStyle>
            <a:lvl1pPr marL="0" indent="0" algn="l">
              <a:buNone/>
              <a:defRPr sz="2000" b="1" i="0" cap="none" spc="0" baseline="0">
                <a:solidFill>
                  <a:schemeClr val="tx1"/>
                </a:solidFill>
                <a:latin typeface="+mn-lt"/>
                <a:ea typeface="Verdana"/>
                <a:cs typeface="Verdana"/>
              </a:defRPr>
            </a:lvl1pPr>
            <a:lvl2pPr marL="457155" indent="0" algn="ctr">
              <a:buNone/>
              <a:defRPr sz="2000"/>
            </a:lvl2pPr>
            <a:lvl3pPr marL="914309" indent="0" algn="ctr">
              <a:buNone/>
              <a:defRPr sz="1800"/>
            </a:lvl3pPr>
            <a:lvl4pPr marL="1371464" indent="0" algn="ctr">
              <a:buNone/>
              <a:defRPr sz="1600"/>
            </a:lvl4pPr>
            <a:lvl5pPr marL="1828618" indent="0" algn="ctr">
              <a:buNone/>
              <a:defRPr sz="1600"/>
            </a:lvl5pPr>
            <a:lvl6pPr marL="2285774" indent="0" algn="ctr">
              <a:buNone/>
              <a:defRPr sz="1600"/>
            </a:lvl6pPr>
            <a:lvl7pPr marL="2742926" indent="0" algn="ctr">
              <a:buNone/>
              <a:defRPr sz="1600"/>
            </a:lvl7pPr>
            <a:lvl8pPr marL="3200080" indent="0" algn="ctr">
              <a:buNone/>
              <a:defRPr sz="1600"/>
            </a:lvl8pPr>
            <a:lvl9pPr marL="3657235" indent="0" algn="ctr">
              <a:buNone/>
              <a:defRPr sz="1600"/>
            </a:lvl9pPr>
          </a:lstStyle>
          <a:p>
            <a:pPr>
              <a:defRPr/>
            </a:pPr>
            <a:r>
              <a:rPr lang="de-DE" sz="2000" dirty="0">
                <a:solidFill>
                  <a:schemeClr val="tx1"/>
                </a:solidFill>
              </a:rPr>
              <a:t>Headline</a:t>
            </a:r>
            <a:endParaRPr dirty="0"/>
          </a:p>
        </p:txBody>
      </p:sp>
      <p:pic>
        <p:nvPicPr>
          <p:cNvPr id="3" name="Grafik 2">
            <a:extLst>
              <a:ext uri="{FF2B5EF4-FFF2-40B4-BE49-F238E27FC236}">
                <a16:creationId xmlns:a16="http://schemas.microsoft.com/office/drawing/2014/main" id="{5430E5EA-382F-EE1E-D171-956EFC7E1C08}"/>
              </a:ext>
            </a:extLst>
          </p:cNvPr>
          <p:cNvPicPr>
            <a:picLocks noChangeAspect="1"/>
          </p:cNvPicPr>
          <p:nvPr userDrawn="1"/>
        </p:nvPicPr>
        <p:blipFill>
          <a:blip r:embed="rId2"/>
          <a:stretch/>
        </p:blipFill>
        <p:spPr bwMode="auto">
          <a:xfrm>
            <a:off x="10560496" y="144143"/>
            <a:ext cx="1253962" cy="610036"/>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bwMode="auto">
        <a:xfrm>
          <a:off x="0" y="0"/>
          <a:ext cx="0" cy="0"/>
          <a:chOff x="0" y="0"/>
          <a:chExt cx="0" cy="0"/>
        </a:xfrm>
      </p:grpSpPr>
      <p:sp>
        <p:nvSpPr>
          <p:cNvPr id="2" name="Titelplatzhalter 1"/>
          <p:cNvSpPr>
            <a:spLocks noGrp="1"/>
          </p:cNvSpPr>
          <p:nvPr>
            <p:ph type="title"/>
          </p:nvPr>
        </p:nvSpPr>
        <p:spPr bwMode="auto">
          <a:xfrm>
            <a:off x="838200" y="365125"/>
            <a:ext cx="10515600" cy="1325563"/>
          </a:xfrm>
          <a:prstGeom prst="rect">
            <a:avLst/>
          </a:prstGeom>
        </p:spPr>
        <p:txBody>
          <a:bodyPr vert="horz" lIns="68580" tIns="34290" rIns="68580" bIns="34290" rtlCol="0" anchor="ctr">
            <a:noAutofit/>
          </a:bodyPr>
          <a:lstStyle/>
          <a:p>
            <a:pPr>
              <a:defRPr/>
            </a:pPr>
            <a:r>
              <a:rPr lang="de-DE"/>
              <a:t>Titelmasterformat durch Klicken bearbeiten</a:t>
            </a:r>
            <a:endParaRPr/>
          </a:p>
        </p:txBody>
      </p:sp>
      <p:sp>
        <p:nvSpPr>
          <p:cNvPr id="3" name="Textplatzhalter 2"/>
          <p:cNvSpPr>
            <a:spLocks noGrp="1"/>
          </p:cNvSpPr>
          <p:nvPr>
            <p:ph type="body" idx="1"/>
          </p:nvPr>
        </p:nvSpPr>
        <p:spPr bwMode="auto">
          <a:xfrm>
            <a:off x="838200" y="1825625"/>
            <a:ext cx="10515600" cy="4351339"/>
          </a:xfrm>
          <a:prstGeom prst="rect">
            <a:avLst/>
          </a:prstGeom>
        </p:spPr>
        <p:txBody>
          <a:bodyPr vert="horz" lIns="68580" tIns="34290" rIns="68580" bIns="34290" rtlCol="0">
            <a:normAutofit/>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10" name="Rechteck 9"/>
          <p:cNvSpPr/>
          <p:nvPr userDrawn="1"/>
        </p:nvSpPr>
        <p:spPr bwMode="auto">
          <a:xfrm>
            <a:off x="6888087" y="6243804"/>
            <a:ext cx="648072" cy="137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sz="1800" b="0" i="0">
              <a:ea typeface="Verdana"/>
              <a:cs typeface="Verdana"/>
            </a:endParaRPr>
          </a:p>
        </p:txBody>
      </p:sp>
      <p:pic>
        <p:nvPicPr>
          <p:cNvPr id="5" name="Grafik 4">
            <a:extLst>
              <a:ext uri="{FF2B5EF4-FFF2-40B4-BE49-F238E27FC236}">
                <a16:creationId xmlns:a16="http://schemas.microsoft.com/office/drawing/2014/main" id="{00DBD5C8-12DF-9362-F407-6AF19DCBC4AF}"/>
              </a:ext>
            </a:extLst>
          </p:cNvPr>
          <p:cNvPicPr>
            <a:picLocks noChangeAspect="1"/>
          </p:cNvPicPr>
          <p:nvPr userDrawn="1"/>
        </p:nvPicPr>
        <p:blipFill>
          <a:blip r:embed="rId3"/>
          <a:stretch/>
        </p:blipFill>
        <p:spPr bwMode="auto">
          <a:xfrm>
            <a:off x="7320136" y="6381329"/>
            <a:ext cx="1709332" cy="371184"/>
          </a:xfrm>
          <a:prstGeom prst="rect">
            <a:avLst/>
          </a:prstGeom>
        </p:spPr>
      </p:pic>
      <p:pic>
        <p:nvPicPr>
          <p:cNvPr id="6" name="Grafik 17">
            <a:extLst>
              <a:ext uri="{FF2B5EF4-FFF2-40B4-BE49-F238E27FC236}">
                <a16:creationId xmlns:a16="http://schemas.microsoft.com/office/drawing/2014/main" id="{04FA73AC-2B39-D97E-1065-8EC330CBCB19}"/>
              </a:ext>
            </a:extLst>
          </p:cNvPr>
          <p:cNvPicPr>
            <a:picLocks noChangeAspect="1"/>
          </p:cNvPicPr>
          <p:nvPr userDrawn="1"/>
        </p:nvPicPr>
        <p:blipFill>
          <a:blip r:embed="rId4"/>
          <a:stretch/>
        </p:blipFill>
        <p:spPr bwMode="auto">
          <a:xfrm>
            <a:off x="6040723" y="6429754"/>
            <a:ext cx="825690" cy="274334"/>
          </a:xfrm>
          <a:prstGeom prst="rect">
            <a:avLst/>
          </a:prstGeom>
        </p:spPr>
      </p:pic>
      <p:pic>
        <p:nvPicPr>
          <p:cNvPr id="7" name="Grafik 6">
            <a:extLst>
              <a:ext uri="{FF2B5EF4-FFF2-40B4-BE49-F238E27FC236}">
                <a16:creationId xmlns:a16="http://schemas.microsoft.com/office/drawing/2014/main" id="{00828DC5-91C0-4AA0-E682-3FC3F12DF0D9}"/>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bwMode="auto">
          <a:xfrm>
            <a:off x="2716274" y="6489019"/>
            <a:ext cx="1669050" cy="203126"/>
          </a:xfrm>
          <a:prstGeom prst="rect">
            <a:avLst/>
          </a:prstGeom>
        </p:spPr>
      </p:pic>
      <p:pic>
        <p:nvPicPr>
          <p:cNvPr id="8" name="Grafik 7">
            <a:extLst>
              <a:ext uri="{FF2B5EF4-FFF2-40B4-BE49-F238E27FC236}">
                <a16:creationId xmlns:a16="http://schemas.microsoft.com/office/drawing/2014/main" id="{788AA664-09CA-3F4D-B806-6ED462F1717F}"/>
              </a:ext>
            </a:extLst>
          </p:cNvPr>
          <p:cNvPicPr>
            <a:picLocks noChangeAspect="1"/>
          </p:cNvPicPr>
          <p:nvPr userDrawn="1"/>
        </p:nvPicPr>
        <p:blipFill>
          <a:blip r:embed="rId6"/>
          <a:stretch/>
        </p:blipFill>
        <p:spPr bwMode="auto">
          <a:xfrm>
            <a:off x="4817412" y="6448461"/>
            <a:ext cx="769588" cy="257852"/>
          </a:xfrm>
          <a:prstGeom prst="rect">
            <a:avLst/>
          </a:prstGeom>
        </p:spPr>
      </p:pic>
      <p:sp>
        <p:nvSpPr>
          <p:cNvPr id="9" name="Rechteck 8">
            <a:extLst>
              <a:ext uri="{FF2B5EF4-FFF2-40B4-BE49-F238E27FC236}">
                <a16:creationId xmlns:a16="http://schemas.microsoft.com/office/drawing/2014/main" id="{3D68643C-37AE-0A2D-A1A7-0F0ED6E9B12D}"/>
              </a:ext>
            </a:extLst>
          </p:cNvPr>
          <p:cNvSpPr/>
          <p:nvPr userDrawn="1"/>
        </p:nvSpPr>
        <p:spPr bwMode="auto">
          <a:xfrm>
            <a:off x="0" y="6792137"/>
            <a:ext cx="12192000"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endParaRPr lang="de-DE" sz="2500"/>
          </a:p>
        </p:txBody>
      </p:sp>
    </p:spTree>
  </p:cSld>
  <p:clrMap bg1="lt1" tx1="dk1" bg2="lt2" tx2="dk2" accent1="accent1" accent2="accent2" accent3="accent3" accent4="accent4" accent5="accent5" accent6="accent6" hlink="hlink" folHlink="folHlink"/>
  <p:sldLayoutIdLst>
    <p:sldLayoutId id="2147483670" r:id="rId1"/>
  </p:sldLayoutIdLst>
  <p:txStyles>
    <p:titleStyle>
      <a:lvl1pPr algn="l" defTabSz="914286">
        <a:lnSpc>
          <a:spcPct val="100000"/>
        </a:lnSpc>
        <a:spcBef>
          <a:spcPts val="1000"/>
        </a:spcBef>
        <a:buNone/>
        <a:defRPr sz="3200" b="1" i="0">
          <a:solidFill>
            <a:schemeClr val="tx2"/>
          </a:solidFill>
          <a:latin typeface="+mn-lt"/>
          <a:ea typeface="Verdana"/>
          <a:cs typeface="Verdana"/>
        </a:defRPr>
      </a:lvl1pPr>
    </p:titleStyle>
    <p:bodyStyle>
      <a:lvl1pPr marL="228573" indent="-228573" algn="l" defTabSz="914286">
        <a:lnSpc>
          <a:spcPct val="100000"/>
        </a:lnSpc>
        <a:spcBef>
          <a:spcPts val="1000"/>
        </a:spcBef>
        <a:buFont typeface="Arial"/>
        <a:buChar char="•"/>
        <a:defRPr sz="2800" b="0" i="0">
          <a:solidFill>
            <a:schemeClr val="tx1"/>
          </a:solidFill>
          <a:latin typeface="Verdana"/>
          <a:ea typeface="Verdana"/>
          <a:cs typeface="Verdana"/>
        </a:defRPr>
      </a:lvl1pPr>
      <a:lvl2pPr marL="685718" indent="-228573" algn="l" defTabSz="914286">
        <a:lnSpc>
          <a:spcPct val="100000"/>
        </a:lnSpc>
        <a:spcBef>
          <a:spcPts val="500"/>
        </a:spcBef>
        <a:buFont typeface="Arial"/>
        <a:buChar char="•"/>
        <a:defRPr sz="2400" b="0" i="0">
          <a:solidFill>
            <a:schemeClr val="tx1"/>
          </a:solidFill>
          <a:latin typeface="Verdana"/>
          <a:ea typeface="Verdana"/>
          <a:cs typeface="Verdana"/>
        </a:defRPr>
      </a:lvl2pPr>
      <a:lvl3pPr marL="1142858" indent="-228573" algn="l" defTabSz="914286">
        <a:lnSpc>
          <a:spcPct val="100000"/>
        </a:lnSpc>
        <a:spcBef>
          <a:spcPts val="500"/>
        </a:spcBef>
        <a:buFont typeface="Arial"/>
        <a:buChar char="•"/>
        <a:defRPr sz="2000" b="0" i="0">
          <a:solidFill>
            <a:schemeClr val="tx1"/>
          </a:solidFill>
          <a:latin typeface="Verdana"/>
          <a:ea typeface="Verdana"/>
          <a:cs typeface="Verdana"/>
        </a:defRPr>
      </a:lvl3pPr>
      <a:lvl4pPr marL="1600000" indent="-228573" algn="l" defTabSz="914286">
        <a:lnSpc>
          <a:spcPct val="100000"/>
        </a:lnSpc>
        <a:spcBef>
          <a:spcPts val="500"/>
        </a:spcBef>
        <a:buFont typeface="Arial"/>
        <a:buChar char="•"/>
        <a:defRPr sz="1800" b="0" i="0">
          <a:solidFill>
            <a:schemeClr val="tx1"/>
          </a:solidFill>
          <a:latin typeface="Verdana"/>
          <a:ea typeface="Verdana"/>
          <a:cs typeface="Verdana"/>
        </a:defRPr>
      </a:lvl4pPr>
      <a:lvl5pPr marL="2057143" indent="-228573" algn="l" defTabSz="914286">
        <a:lnSpc>
          <a:spcPct val="100000"/>
        </a:lnSpc>
        <a:spcBef>
          <a:spcPts val="500"/>
        </a:spcBef>
        <a:buFont typeface="Arial"/>
        <a:buChar char="•"/>
        <a:defRPr sz="1600" b="0" i="0">
          <a:solidFill>
            <a:schemeClr val="tx1"/>
          </a:solidFill>
          <a:latin typeface="Verdana"/>
          <a:ea typeface="Verdana"/>
          <a:cs typeface="Verdana"/>
        </a:defRPr>
      </a:lvl5pPr>
      <a:lvl6pPr marL="2514286" indent="-228573" algn="l" defTabSz="914286">
        <a:lnSpc>
          <a:spcPct val="90000"/>
        </a:lnSpc>
        <a:spcBef>
          <a:spcPts val="500"/>
        </a:spcBef>
        <a:buFont typeface="Arial"/>
        <a:buChar char="•"/>
        <a:defRPr sz="1850">
          <a:solidFill>
            <a:schemeClr val="tx1"/>
          </a:solidFill>
          <a:latin typeface="+mn-lt"/>
          <a:ea typeface="+mn-ea"/>
          <a:cs typeface="+mn-cs"/>
        </a:defRPr>
      </a:lvl6pPr>
      <a:lvl7pPr marL="2971430" indent="-228573" algn="l" defTabSz="914286">
        <a:lnSpc>
          <a:spcPct val="90000"/>
        </a:lnSpc>
        <a:spcBef>
          <a:spcPts val="500"/>
        </a:spcBef>
        <a:buFont typeface="Arial"/>
        <a:buChar char="•"/>
        <a:defRPr sz="1850">
          <a:solidFill>
            <a:schemeClr val="tx1"/>
          </a:solidFill>
          <a:latin typeface="+mn-lt"/>
          <a:ea typeface="+mn-ea"/>
          <a:cs typeface="+mn-cs"/>
        </a:defRPr>
      </a:lvl7pPr>
      <a:lvl8pPr marL="3428573" indent="-228573" algn="l" defTabSz="914286">
        <a:lnSpc>
          <a:spcPct val="90000"/>
        </a:lnSpc>
        <a:spcBef>
          <a:spcPts val="500"/>
        </a:spcBef>
        <a:buFont typeface="Arial"/>
        <a:buChar char="•"/>
        <a:defRPr sz="1850">
          <a:solidFill>
            <a:schemeClr val="tx1"/>
          </a:solidFill>
          <a:latin typeface="+mn-lt"/>
          <a:ea typeface="+mn-ea"/>
          <a:cs typeface="+mn-cs"/>
        </a:defRPr>
      </a:lvl8pPr>
      <a:lvl9pPr marL="3885718" indent="-228573" algn="l" defTabSz="914286">
        <a:lnSpc>
          <a:spcPct val="90000"/>
        </a:lnSpc>
        <a:spcBef>
          <a:spcPts val="500"/>
        </a:spcBef>
        <a:buFont typeface="Arial"/>
        <a:buChar char="•"/>
        <a:defRPr sz="1850">
          <a:solidFill>
            <a:schemeClr val="tx1"/>
          </a:solidFill>
          <a:latin typeface="+mn-lt"/>
          <a:ea typeface="+mn-ea"/>
          <a:cs typeface="+mn-cs"/>
        </a:defRPr>
      </a:lvl9pPr>
    </p:bodyStyle>
    <p:otherStyle>
      <a:defPPr>
        <a:defRPr lang="de-DE"/>
      </a:defPPr>
      <a:lvl1pPr marL="0" algn="l" defTabSz="914286">
        <a:defRPr sz="1850">
          <a:solidFill>
            <a:schemeClr val="tx1"/>
          </a:solidFill>
          <a:latin typeface="+mn-lt"/>
          <a:ea typeface="+mn-ea"/>
          <a:cs typeface="+mn-cs"/>
        </a:defRPr>
      </a:lvl1pPr>
      <a:lvl2pPr marL="457143" algn="l" defTabSz="914286">
        <a:defRPr sz="1850">
          <a:solidFill>
            <a:schemeClr val="tx1"/>
          </a:solidFill>
          <a:latin typeface="+mn-lt"/>
          <a:ea typeface="+mn-ea"/>
          <a:cs typeface="+mn-cs"/>
        </a:defRPr>
      </a:lvl2pPr>
      <a:lvl3pPr marL="914286" algn="l" defTabSz="914286">
        <a:defRPr sz="1850">
          <a:solidFill>
            <a:schemeClr val="tx1"/>
          </a:solidFill>
          <a:latin typeface="+mn-lt"/>
          <a:ea typeface="+mn-ea"/>
          <a:cs typeface="+mn-cs"/>
        </a:defRPr>
      </a:lvl3pPr>
      <a:lvl4pPr marL="1371430" algn="l" defTabSz="914286">
        <a:defRPr sz="1850">
          <a:solidFill>
            <a:schemeClr val="tx1"/>
          </a:solidFill>
          <a:latin typeface="+mn-lt"/>
          <a:ea typeface="+mn-ea"/>
          <a:cs typeface="+mn-cs"/>
        </a:defRPr>
      </a:lvl4pPr>
      <a:lvl5pPr marL="1828573" algn="l" defTabSz="914286">
        <a:defRPr sz="1850">
          <a:solidFill>
            <a:schemeClr val="tx1"/>
          </a:solidFill>
          <a:latin typeface="+mn-lt"/>
          <a:ea typeface="+mn-ea"/>
          <a:cs typeface="+mn-cs"/>
        </a:defRPr>
      </a:lvl5pPr>
      <a:lvl6pPr marL="2285718" algn="l" defTabSz="914286">
        <a:defRPr sz="1850">
          <a:solidFill>
            <a:schemeClr val="tx1"/>
          </a:solidFill>
          <a:latin typeface="+mn-lt"/>
          <a:ea typeface="+mn-ea"/>
          <a:cs typeface="+mn-cs"/>
        </a:defRPr>
      </a:lvl6pPr>
      <a:lvl7pPr marL="2742858" algn="l" defTabSz="914286">
        <a:defRPr sz="1850">
          <a:solidFill>
            <a:schemeClr val="tx1"/>
          </a:solidFill>
          <a:latin typeface="+mn-lt"/>
          <a:ea typeface="+mn-ea"/>
          <a:cs typeface="+mn-cs"/>
        </a:defRPr>
      </a:lvl7pPr>
      <a:lvl8pPr marL="3200000" algn="l" defTabSz="914286">
        <a:defRPr sz="1850">
          <a:solidFill>
            <a:schemeClr val="tx1"/>
          </a:solidFill>
          <a:latin typeface="+mn-lt"/>
          <a:ea typeface="+mn-ea"/>
          <a:cs typeface="+mn-cs"/>
        </a:defRPr>
      </a:lvl8pPr>
      <a:lvl9pPr marL="3657143" algn="l" defTabSz="914286">
        <a:defRPr sz="18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8.sv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8.sv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feld 41">
            <a:extLst>
              <a:ext uri="{FF2B5EF4-FFF2-40B4-BE49-F238E27FC236}">
                <a16:creationId xmlns:a16="http://schemas.microsoft.com/office/drawing/2014/main" id="{973AA5A9-AD8F-C921-0EC8-79D0C199D19C}"/>
              </a:ext>
            </a:extLst>
          </p:cNvPr>
          <p:cNvSpPr txBox="1"/>
          <p:nvPr/>
        </p:nvSpPr>
        <p:spPr>
          <a:xfrm>
            <a:off x="10644517" y="639058"/>
            <a:ext cx="1734841" cy="261610"/>
          </a:xfrm>
          <a:prstGeom prst="rect">
            <a:avLst/>
          </a:prstGeom>
          <a:noFill/>
        </p:spPr>
        <p:txBody>
          <a:bodyPr wrap="square" rtlCol="0">
            <a:spAutoFit/>
          </a:bodyPr>
          <a:lstStyle/>
          <a:p>
            <a:r>
              <a:rPr lang="de-DE" sz="1100" dirty="0"/>
              <a:t>  </a:t>
            </a:r>
          </a:p>
        </p:txBody>
      </p:sp>
      <p:pic>
        <p:nvPicPr>
          <p:cNvPr id="4" name="Grafik 3">
            <a:extLst>
              <a:ext uri="{FF2B5EF4-FFF2-40B4-BE49-F238E27FC236}">
                <a16:creationId xmlns:a16="http://schemas.microsoft.com/office/drawing/2014/main" id="{56DCA9D5-30A3-872C-0E8A-F9A003E2A64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51384" y="662857"/>
            <a:ext cx="9057510" cy="5532286"/>
          </a:xfrm>
          <a:prstGeom prst="rect">
            <a:avLst/>
          </a:prstGeom>
        </p:spPr>
      </p:pic>
      <p:sp>
        <p:nvSpPr>
          <p:cNvPr id="6" name="Untertitel 5">
            <a:extLst>
              <a:ext uri="{FF2B5EF4-FFF2-40B4-BE49-F238E27FC236}">
                <a16:creationId xmlns:a16="http://schemas.microsoft.com/office/drawing/2014/main" id="{4E942AEE-5096-6510-4E22-4FBC72723075}"/>
              </a:ext>
            </a:extLst>
          </p:cNvPr>
          <p:cNvSpPr>
            <a:spLocks noGrp="1"/>
          </p:cNvSpPr>
          <p:nvPr>
            <p:ph type="subTitle" idx="1"/>
          </p:nvPr>
        </p:nvSpPr>
        <p:spPr>
          <a:xfrm>
            <a:off x="517033" y="260647"/>
            <a:ext cx="1984889" cy="377026"/>
          </a:xfrm>
        </p:spPr>
        <p:txBody>
          <a:bodyPr/>
          <a:lstStyle/>
          <a:p>
            <a:r>
              <a:rPr lang="de-DE" dirty="0"/>
              <a:t>Fahrplan / 1</a:t>
            </a:r>
          </a:p>
        </p:txBody>
      </p:sp>
      <p:sp>
        <p:nvSpPr>
          <p:cNvPr id="2" name="Rechteck 1">
            <a:extLst>
              <a:ext uri="{FF2B5EF4-FFF2-40B4-BE49-F238E27FC236}">
                <a16:creationId xmlns:a16="http://schemas.microsoft.com/office/drawing/2014/main" id="{E9CD37AB-8235-3C32-8460-BF680940D45A}"/>
              </a:ext>
            </a:extLst>
          </p:cNvPr>
          <p:cNvSpPr/>
          <p:nvPr/>
        </p:nvSpPr>
        <p:spPr bwMode="auto">
          <a:xfrm>
            <a:off x="9608894" y="1412776"/>
            <a:ext cx="2391538" cy="908924"/>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t" anchorCtr="0"/>
          <a:lstStyle/>
          <a:p>
            <a:r>
              <a:rPr lang="de-DE" sz="800" b="0" dirty="0"/>
              <a:t>So könnte der Fahrplan für Ihre Kommune schlussendlich aussehen. </a:t>
            </a:r>
          </a:p>
          <a:p>
            <a:endParaRPr lang="de-DE" sz="800" dirty="0"/>
          </a:p>
          <a:p>
            <a:r>
              <a:rPr lang="de-DE" sz="800" b="0" dirty="0"/>
              <a:t>Eine Schritt-für</a:t>
            </a:r>
            <a:r>
              <a:rPr lang="de-DE" sz="800" dirty="0"/>
              <a:t>-Schritt–Anleitung zur Erstellung Ihres kommunalen Digitalisierungsfahrplans finden Sie auf den nächsten Folien. </a:t>
            </a:r>
            <a:r>
              <a:rPr lang="de-DE" sz="800" b="0" dirty="0"/>
              <a:t> </a:t>
            </a:r>
          </a:p>
        </p:txBody>
      </p:sp>
      <p:cxnSp>
        <p:nvCxnSpPr>
          <p:cNvPr id="3" name="Gekrümmte Verbindung 22">
            <a:extLst>
              <a:ext uri="{FF2B5EF4-FFF2-40B4-BE49-F238E27FC236}">
                <a16:creationId xmlns:a16="http://schemas.microsoft.com/office/drawing/2014/main" id="{3B14D52C-CBB3-C77C-CC08-62CA3905687D}"/>
              </a:ext>
            </a:extLst>
          </p:cNvPr>
          <p:cNvCxnSpPr>
            <a:cxnSpLocks/>
          </p:cNvCxnSpPr>
          <p:nvPr/>
        </p:nvCxnSpPr>
        <p:spPr>
          <a:xfrm rot="10800000" flipV="1">
            <a:off x="9541729" y="2420888"/>
            <a:ext cx="922997" cy="288032"/>
          </a:xfrm>
          <a:prstGeom prst="curvedConnector3">
            <a:avLst>
              <a:gd name="adj1" fmla="val 50000"/>
            </a:avLst>
          </a:prstGeom>
          <a:ln w="19050" cap="rnd">
            <a:tailEnd type="triangle" w="lg" len="med"/>
          </a:ln>
        </p:spPr>
        <p:style>
          <a:lnRef idx="1">
            <a:schemeClr val="accent1"/>
          </a:lnRef>
          <a:fillRef idx="0">
            <a:schemeClr val="accent1"/>
          </a:fillRef>
          <a:effectRef idx="0">
            <a:schemeClr val="accent1"/>
          </a:effectRef>
          <a:fontRef idx="minor">
            <a:schemeClr val="tx1"/>
          </a:fontRef>
        </p:style>
      </p:cxnSp>
      <p:pic>
        <p:nvPicPr>
          <p:cNvPr id="5" name="Grafik 4" descr="Informationen mit einfarbiger Füllung">
            <a:extLst>
              <a:ext uri="{FF2B5EF4-FFF2-40B4-BE49-F238E27FC236}">
                <a16:creationId xmlns:a16="http://schemas.microsoft.com/office/drawing/2014/main" id="{480A6275-0F25-C9E9-7A00-B53EC87B368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bwMode="auto">
          <a:xfrm>
            <a:off x="9424997" y="884969"/>
            <a:ext cx="578231" cy="578231"/>
          </a:xfrm>
          <a:prstGeom prst="rect">
            <a:avLst/>
          </a:prstGeom>
        </p:spPr>
      </p:pic>
    </p:spTree>
    <p:extLst>
      <p:ext uri="{BB962C8B-B14F-4D97-AF65-F5344CB8AC3E}">
        <p14:creationId xmlns:p14="http://schemas.microsoft.com/office/powerpoint/2010/main" val="207383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Grafik 14">
            <a:extLst>
              <a:ext uri="{FF2B5EF4-FFF2-40B4-BE49-F238E27FC236}">
                <a16:creationId xmlns:a16="http://schemas.microsoft.com/office/drawing/2014/main" id="{DCD7544C-A597-1D0D-DB36-D708C6485E5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51384" y="576119"/>
            <a:ext cx="9057508" cy="5442280"/>
          </a:xfrm>
          <a:prstGeom prst="rect">
            <a:avLst/>
          </a:prstGeom>
        </p:spPr>
      </p:pic>
      <p:sp>
        <p:nvSpPr>
          <p:cNvPr id="12" name="Rechteck 11">
            <a:extLst>
              <a:ext uri="{FF2B5EF4-FFF2-40B4-BE49-F238E27FC236}">
                <a16:creationId xmlns:a16="http://schemas.microsoft.com/office/drawing/2014/main" id="{D3E6FAE6-20B5-9DD2-4D47-4F32A48FDEE1}"/>
              </a:ext>
            </a:extLst>
          </p:cNvPr>
          <p:cNvSpPr/>
          <p:nvPr/>
        </p:nvSpPr>
        <p:spPr bwMode="auto">
          <a:xfrm>
            <a:off x="9657079" y="4365104"/>
            <a:ext cx="2391538" cy="908924"/>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t" anchorCtr="0"/>
          <a:lstStyle/>
          <a:p>
            <a:r>
              <a:rPr lang="en-US" sz="1000" b="1" dirty="0">
                <a:solidFill>
                  <a:schemeClr val="accent1"/>
                </a:solidFill>
              </a:rPr>
              <a:t>Schritt 1 – Festlegung des </a:t>
            </a:r>
            <a:br>
              <a:rPr lang="en-US" sz="1000" b="1" dirty="0">
                <a:solidFill>
                  <a:schemeClr val="accent1"/>
                </a:solidFill>
              </a:rPr>
            </a:br>
            <a:r>
              <a:rPr lang="en-US" sz="1000" b="1" dirty="0">
                <a:solidFill>
                  <a:schemeClr val="accent1"/>
                </a:solidFill>
              </a:rPr>
              <a:t>zeitlichen Rahmens</a:t>
            </a:r>
          </a:p>
          <a:p>
            <a:endParaRPr lang="en-US" sz="1000" b="1" dirty="0"/>
          </a:p>
          <a:p>
            <a:r>
              <a:rPr lang="de-DE" sz="1000" b="0" dirty="0"/>
              <a:t>Bestimmen Sie den Zeitrahmen </a:t>
            </a:r>
            <a:br>
              <a:rPr lang="de-DE" sz="1000" b="0" dirty="0"/>
            </a:br>
            <a:r>
              <a:rPr lang="de-DE" sz="1000" b="0" dirty="0"/>
              <a:t>(von – bis) für die einzelnen Umsetzungsphasen (kurzfristig, mittelfristig, langfristig) </a:t>
            </a:r>
          </a:p>
        </p:txBody>
      </p:sp>
      <p:sp>
        <p:nvSpPr>
          <p:cNvPr id="21" name="Untertitel 20">
            <a:extLst>
              <a:ext uri="{FF2B5EF4-FFF2-40B4-BE49-F238E27FC236}">
                <a16:creationId xmlns:a16="http://schemas.microsoft.com/office/drawing/2014/main" id="{FCE7DD8B-D9A4-01F1-5350-D69AF0869432}"/>
              </a:ext>
            </a:extLst>
          </p:cNvPr>
          <p:cNvSpPr>
            <a:spLocks noGrp="1"/>
          </p:cNvSpPr>
          <p:nvPr>
            <p:ph type="subTitle" idx="1"/>
          </p:nvPr>
        </p:nvSpPr>
        <p:spPr>
          <a:xfrm>
            <a:off x="517032" y="260648"/>
            <a:ext cx="2266599" cy="684803"/>
          </a:xfrm>
        </p:spPr>
        <p:txBody>
          <a:bodyPr>
            <a:noAutofit/>
          </a:bodyPr>
          <a:lstStyle/>
          <a:p>
            <a:r>
              <a:rPr lang="de-DE" dirty="0"/>
              <a:t>Fahrplan / 2</a:t>
            </a:r>
          </a:p>
        </p:txBody>
      </p:sp>
      <p:cxnSp>
        <p:nvCxnSpPr>
          <p:cNvPr id="23" name="Gekrümmte Verbindung 22">
            <a:extLst>
              <a:ext uri="{FF2B5EF4-FFF2-40B4-BE49-F238E27FC236}">
                <a16:creationId xmlns:a16="http://schemas.microsoft.com/office/drawing/2014/main" id="{351776CC-959B-7A55-3BD9-AC2A497355C5}"/>
              </a:ext>
            </a:extLst>
          </p:cNvPr>
          <p:cNvCxnSpPr>
            <a:cxnSpLocks/>
          </p:cNvCxnSpPr>
          <p:nvPr/>
        </p:nvCxnSpPr>
        <p:spPr>
          <a:xfrm rot="10800000" flipV="1">
            <a:off x="9275553" y="5570183"/>
            <a:ext cx="922997" cy="288032"/>
          </a:xfrm>
          <a:prstGeom prst="curvedConnector3">
            <a:avLst>
              <a:gd name="adj1" fmla="val 50000"/>
            </a:avLst>
          </a:prstGeom>
          <a:ln w="19050" cap="rnd">
            <a:tailEnd type="triangle" w="lg" len="med"/>
          </a:ln>
        </p:spPr>
        <p:style>
          <a:lnRef idx="1">
            <a:schemeClr val="accent1"/>
          </a:lnRef>
          <a:fillRef idx="0">
            <a:schemeClr val="accent1"/>
          </a:fillRef>
          <a:effectRef idx="0">
            <a:schemeClr val="accent1"/>
          </a:effectRef>
          <a:fontRef idx="minor">
            <a:schemeClr val="tx1"/>
          </a:fontRef>
        </p:style>
      </p:cxnSp>
      <p:sp>
        <p:nvSpPr>
          <p:cNvPr id="5" name="Rechteck 4">
            <a:extLst>
              <a:ext uri="{FF2B5EF4-FFF2-40B4-BE49-F238E27FC236}">
                <a16:creationId xmlns:a16="http://schemas.microsoft.com/office/drawing/2014/main" id="{1D0296D8-19B9-79D5-B25C-D7D5A3D43456}"/>
              </a:ext>
            </a:extLst>
          </p:cNvPr>
          <p:cNvSpPr/>
          <p:nvPr/>
        </p:nvSpPr>
        <p:spPr bwMode="auto">
          <a:xfrm>
            <a:off x="2279576" y="5721360"/>
            <a:ext cx="1008112" cy="299928"/>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de-DE" sz="800" b="1" dirty="0">
                <a:solidFill>
                  <a:schemeClr val="accent1"/>
                </a:solidFill>
              </a:rPr>
              <a:t>20__ - 20__   </a:t>
            </a:r>
            <a:endParaRPr lang="de-DE" sz="800" b="0" dirty="0">
              <a:solidFill>
                <a:schemeClr val="accent1"/>
              </a:solidFill>
            </a:endParaRPr>
          </a:p>
        </p:txBody>
      </p:sp>
      <p:sp>
        <p:nvSpPr>
          <p:cNvPr id="6" name="Rechteck 5">
            <a:extLst>
              <a:ext uri="{FF2B5EF4-FFF2-40B4-BE49-F238E27FC236}">
                <a16:creationId xmlns:a16="http://schemas.microsoft.com/office/drawing/2014/main" id="{083F9CDE-3AC5-D95F-0594-A99D669C9843}"/>
              </a:ext>
            </a:extLst>
          </p:cNvPr>
          <p:cNvSpPr/>
          <p:nvPr/>
        </p:nvSpPr>
        <p:spPr bwMode="auto">
          <a:xfrm>
            <a:off x="5285045" y="5721360"/>
            <a:ext cx="1008112" cy="299928"/>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de-DE" sz="800" b="1" dirty="0">
                <a:solidFill>
                  <a:schemeClr val="accent1"/>
                </a:solidFill>
              </a:rPr>
              <a:t>20__ - 20__   </a:t>
            </a:r>
            <a:endParaRPr lang="de-DE" sz="800" b="0" dirty="0">
              <a:solidFill>
                <a:schemeClr val="accent1"/>
              </a:solidFill>
            </a:endParaRPr>
          </a:p>
        </p:txBody>
      </p:sp>
      <p:sp>
        <p:nvSpPr>
          <p:cNvPr id="7" name="Rechteck 6">
            <a:extLst>
              <a:ext uri="{FF2B5EF4-FFF2-40B4-BE49-F238E27FC236}">
                <a16:creationId xmlns:a16="http://schemas.microsoft.com/office/drawing/2014/main" id="{42138E1C-3019-2DAD-4FFD-51C636D37F82}"/>
              </a:ext>
            </a:extLst>
          </p:cNvPr>
          <p:cNvSpPr/>
          <p:nvPr/>
        </p:nvSpPr>
        <p:spPr bwMode="auto">
          <a:xfrm>
            <a:off x="8181839" y="5721360"/>
            <a:ext cx="1008112" cy="299928"/>
          </a:xfrm>
          <a:prstGeom prst="rect">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de-DE" sz="800" b="1" dirty="0">
                <a:solidFill>
                  <a:schemeClr val="accent1"/>
                </a:solidFill>
              </a:rPr>
              <a:t>Ab __  </a:t>
            </a:r>
            <a:endParaRPr lang="de-DE" sz="800" b="0" dirty="0">
              <a:solidFill>
                <a:schemeClr val="accent1"/>
              </a:solidFill>
            </a:endParaRPr>
          </a:p>
        </p:txBody>
      </p:sp>
      <p:pic>
        <p:nvPicPr>
          <p:cNvPr id="2" name="Grafik 1" descr="Informationen mit einfarbiger Füllung">
            <a:extLst>
              <a:ext uri="{FF2B5EF4-FFF2-40B4-BE49-F238E27FC236}">
                <a16:creationId xmlns:a16="http://schemas.microsoft.com/office/drawing/2014/main" id="{A99DABD2-8084-2A7D-5116-EE1851C8054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bwMode="auto">
          <a:xfrm>
            <a:off x="9420852" y="4003490"/>
            <a:ext cx="472453" cy="472453"/>
          </a:xfrm>
          <a:prstGeom prst="rect">
            <a:avLst/>
          </a:prstGeom>
        </p:spPr>
      </p:pic>
    </p:spTree>
    <p:extLst>
      <p:ext uri="{BB962C8B-B14F-4D97-AF65-F5344CB8AC3E}">
        <p14:creationId xmlns:p14="http://schemas.microsoft.com/office/powerpoint/2010/main" val="17781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6CAC5-7F7D-EA58-78A6-88B89908B021}"/>
            </a:ext>
          </a:extLst>
        </p:cNvPr>
        <p:cNvGrpSpPr/>
        <p:nvPr/>
      </p:nvGrpSpPr>
      <p:grpSpPr>
        <a:xfrm>
          <a:off x="0" y="0"/>
          <a:ext cx="0" cy="0"/>
          <a:chOff x="0" y="0"/>
          <a:chExt cx="0" cy="0"/>
        </a:xfrm>
      </p:grpSpPr>
      <p:sp>
        <p:nvSpPr>
          <p:cNvPr id="4" name="Rechteck 3">
            <a:extLst>
              <a:ext uri="{FF2B5EF4-FFF2-40B4-BE49-F238E27FC236}">
                <a16:creationId xmlns:a16="http://schemas.microsoft.com/office/drawing/2014/main" id="{265C13CB-2D27-DC5C-4CC5-66B9367523D9}"/>
              </a:ext>
            </a:extLst>
          </p:cNvPr>
          <p:cNvSpPr/>
          <p:nvPr/>
        </p:nvSpPr>
        <p:spPr bwMode="auto">
          <a:xfrm>
            <a:off x="654367" y="1929617"/>
            <a:ext cx="5153601" cy="38301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t" anchorCtr="0"/>
          <a:lstStyle/>
          <a:p>
            <a:r>
              <a:rPr lang="de-DE" sz="1000" b="1" dirty="0">
                <a:solidFill>
                  <a:schemeClr val="accent1"/>
                </a:solidFill>
              </a:rPr>
              <a:t>Schritt 2 – Ausgestaltung der Legende </a:t>
            </a:r>
          </a:p>
          <a:p>
            <a:r>
              <a:rPr lang="de-DE" sz="1000" dirty="0"/>
              <a:t>Übertragen Sie die festgelegten Handlungsfelder in die Legende und weisen </a:t>
            </a:r>
            <a:br>
              <a:rPr lang="de-DE" sz="1000" dirty="0"/>
            </a:br>
            <a:r>
              <a:rPr lang="de-DE" sz="1000" dirty="0"/>
              <a:t>Sie jedem Handlungsfeld eine spezifische Farbe zu.</a:t>
            </a:r>
            <a:r>
              <a:rPr lang="de-DE" sz="1000" b="0" dirty="0"/>
              <a:t> </a:t>
            </a:r>
          </a:p>
          <a:p>
            <a:endParaRPr lang="de-DE" sz="1000" dirty="0"/>
          </a:p>
          <a:p>
            <a:r>
              <a:rPr lang="de-DE" sz="1000" b="1" dirty="0">
                <a:solidFill>
                  <a:schemeClr val="accent1"/>
                </a:solidFill>
              </a:rPr>
              <a:t>Schritt 3 – Auflistung der Maßnahmen </a:t>
            </a:r>
          </a:p>
          <a:p>
            <a:r>
              <a:rPr lang="de-DE" sz="1000" dirty="0"/>
              <a:t>Tragen Sie die geplanten Maßnahmen in die Kästchen ein und versehen Sie es mit der Farbe des zugehörigen Handlungsfeldes. Sollte eine Maßnahme nicht eindeutig einem Handlungsfeld zugeordnet werden können, kann sie auch mit mehreren Farben markiert werden. </a:t>
            </a:r>
          </a:p>
          <a:p>
            <a:endParaRPr lang="de-DE" sz="1000" dirty="0"/>
          </a:p>
          <a:p>
            <a:r>
              <a:rPr lang="de-DE" sz="1000" b="1" dirty="0">
                <a:solidFill>
                  <a:schemeClr val="accent1"/>
                </a:solidFill>
              </a:rPr>
              <a:t>Schritt 4 – Befüllung des leeren Fahrplans </a:t>
            </a:r>
          </a:p>
          <a:p>
            <a:r>
              <a:rPr lang="de-DE" sz="1000" dirty="0"/>
              <a:t>Befüllen Sie den leeren Fahrplan nun mit den Maßnahmen, je nachdem wann </a:t>
            </a:r>
            <a:br>
              <a:rPr lang="de-DE" sz="1000" dirty="0"/>
            </a:br>
            <a:r>
              <a:rPr lang="de-DE" sz="1000" dirty="0"/>
              <a:t>mit der Umsetzung der Maßnahme begonnen werden soll. Die geschätzte Implementierungsdauer der jeweiligen Maßnahme lässt sich bspw. mit </a:t>
            </a:r>
            <a:br>
              <a:rPr lang="de-DE" sz="1000" dirty="0"/>
            </a:br>
            <a:r>
              <a:rPr lang="de-DE" sz="1000" dirty="0"/>
              <a:t>Pfeilen darstellen. </a:t>
            </a:r>
          </a:p>
          <a:p>
            <a:endParaRPr lang="de-DE" sz="1000" dirty="0"/>
          </a:p>
          <a:p>
            <a:r>
              <a:rPr lang="de-DE" sz="1000" b="1" dirty="0">
                <a:solidFill>
                  <a:schemeClr val="accent1"/>
                </a:solidFill>
              </a:rPr>
              <a:t>Schritt 5 – Definition von Quick Wins </a:t>
            </a:r>
          </a:p>
          <a:p>
            <a:r>
              <a:rPr lang="de-DE" sz="1000" dirty="0"/>
              <a:t>Denken Sie bei der Erstellung Ihres Fahrplans auch an Quick Wins, also Maßnahmen, die vergleichsweise schnell umsetzbar sind und dennoch einen </a:t>
            </a:r>
            <a:br>
              <a:rPr lang="de-DE" sz="1000" dirty="0"/>
            </a:br>
            <a:r>
              <a:rPr lang="de-DE" sz="1000" dirty="0"/>
              <a:t>deutlich positiven Effekt zeigen. Legen Sie für diese Maßnahmen einen </a:t>
            </a:r>
            <a:br>
              <a:rPr lang="de-DE" sz="1000" dirty="0"/>
            </a:br>
            <a:r>
              <a:rPr lang="de-DE" sz="1000" dirty="0"/>
              <a:t>eher kurzfristigen Beginn fest und kennzeichnen Sie sie beispielsweise </a:t>
            </a:r>
            <a:br>
              <a:rPr lang="de-DE" sz="1000" dirty="0"/>
            </a:br>
            <a:r>
              <a:rPr lang="de-DE" sz="1000" dirty="0"/>
              <a:t>durch eine gestrichelte Umrandung.</a:t>
            </a:r>
          </a:p>
          <a:p>
            <a:endParaRPr lang="en-US" sz="800" dirty="0"/>
          </a:p>
          <a:p>
            <a:endParaRPr lang="de-DE" sz="800" b="0" dirty="0"/>
          </a:p>
        </p:txBody>
      </p:sp>
      <p:cxnSp>
        <p:nvCxnSpPr>
          <p:cNvPr id="37" name="Gerade Verbindung mit Pfeil 36">
            <a:extLst>
              <a:ext uri="{FF2B5EF4-FFF2-40B4-BE49-F238E27FC236}">
                <a16:creationId xmlns:a16="http://schemas.microsoft.com/office/drawing/2014/main" id="{70AF094A-D217-466B-998C-D1CEEFB904AF}"/>
              </a:ext>
            </a:extLst>
          </p:cNvPr>
          <p:cNvCxnSpPr>
            <a:cxnSpLocks/>
          </p:cNvCxnSpPr>
          <p:nvPr/>
        </p:nvCxnSpPr>
        <p:spPr>
          <a:xfrm>
            <a:off x="7968208" y="4948472"/>
            <a:ext cx="2222421" cy="0"/>
          </a:xfrm>
          <a:prstGeom prst="straightConnector1">
            <a:avLst/>
          </a:prstGeom>
          <a:ln w="12700">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6" name="Gerade Verbindung mit Pfeil 35">
            <a:extLst>
              <a:ext uri="{FF2B5EF4-FFF2-40B4-BE49-F238E27FC236}">
                <a16:creationId xmlns:a16="http://schemas.microsoft.com/office/drawing/2014/main" id="{A02144D0-0E67-6EE9-10C0-D0B606050749}"/>
              </a:ext>
            </a:extLst>
          </p:cNvPr>
          <p:cNvCxnSpPr>
            <a:cxnSpLocks/>
          </p:cNvCxnSpPr>
          <p:nvPr/>
        </p:nvCxnSpPr>
        <p:spPr>
          <a:xfrm>
            <a:off x="7230659" y="5284864"/>
            <a:ext cx="532029" cy="0"/>
          </a:xfrm>
          <a:prstGeom prst="straightConnector1">
            <a:avLst/>
          </a:prstGeom>
          <a:ln w="12700">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 name="Gerade Verbindung mit Pfeil 8">
            <a:extLst>
              <a:ext uri="{FF2B5EF4-FFF2-40B4-BE49-F238E27FC236}">
                <a16:creationId xmlns:a16="http://schemas.microsoft.com/office/drawing/2014/main" id="{A35F4A46-B9F9-764D-093E-A5787869DABD}"/>
              </a:ext>
            </a:extLst>
          </p:cNvPr>
          <p:cNvCxnSpPr>
            <a:cxnSpLocks/>
          </p:cNvCxnSpPr>
          <p:nvPr/>
        </p:nvCxnSpPr>
        <p:spPr>
          <a:xfrm>
            <a:off x="7230659" y="5453189"/>
            <a:ext cx="528080" cy="0"/>
          </a:xfrm>
          <a:prstGeom prst="straightConnector1">
            <a:avLst/>
          </a:prstGeom>
          <a:ln w="12700">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 name="Untertitel 1">
            <a:extLst>
              <a:ext uri="{FF2B5EF4-FFF2-40B4-BE49-F238E27FC236}">
                <a16:creationId xmlns:a16="http://schemas.microsoft.com/office/drawing/2014/main" id="{019EC0E6-5275-E2E3-36B3-B33DEBC28C60}"/>
              </a:ext>
            </a:extLst>
          </p:cNvPr>
          <p:cNvSpPr>
            <a:spLocks noGrp="1"/>
          </p:cNvSpPr>
          <p:nvPr>
            <p:ph type="subTitle" idx="1"/>
          </p:nvPr>
        </p:nvSpPr>
        <p:spPr>
          <a:xfrm>
            <a:off x="517033" y="260648"/>
            <a:ext cx="3274711" cy="377026"/>
          </a:xfrm>
        </p:spPr>
        <p:txBody>
          <a:bodyPr>
            <a:noAutofit/>
          </a:bodyPr>
          <a:lstStyle/>
          <a:p>
            <a:r>
              <a:rPr lang="de-DE" dirty="0"/>
              <a:t>Fahrplan / 3</a:t>
            </a:r>
          </a:p>
        </p:txBody>
      </p:sp>
      <p:sp>
        <p:nvSpPr>
          <p:cNvPr id="28" name="Textfeld 27">
            <a:extLst>
              <a:ext uri="{FF2B5EF4-FFF2-40B4-BE49-F238E27FC236}">
                <a16:creationId xmlns:a16="http://schemas.microsoft.com/office/drawing/2014/main" id="{5BDDE0CD-0661-2C9B-0061-15F5E25897A5}"/>
              </a:ext>
            </a:extLst>
          </p:cNvPr>
          <p:cNvSpPr txBox="1"/>
          <p:nvPr/>
        </p:nvSpPr>
        <p:spPr>
          <a:xfrm>
            <a:off x="9596831" y="1498587"/>
            <a:ext cx="1179688" cy="195814"/>
          </a:xfrm>
          <a:prstGeom prst="rect">
            <a:avLst/>
          </a:prstGeom>
          <a:noFill/>
        </p:spPr>
        <p:txBody>
          <a:bodyPr wrap="square" lIns="36000" tIns="36000" rIns="36000" bIns="36000" rtlCol="0">
            <a:spAutoFit/>
          </a:bodyPr>
          <a:lstStyle/>
          <a:p>
            <a:r>
              <a:rPr lang="de-DE" sz="800" dirty="0"/>
              <a:t>Handlungsfeld 3</a:t>
            </a:r>
          </a:p>
        </p:txBody>
      </p:sp>
      <p:sp>
        <p:nvSpPr>
          <p:cNvPr id="32" name="Textfeld 31">
            <a:extLst>
              <a:ext uri="{FF2B5EF4-FFF2-40B4-BE49-F238E27FC236}">
                <a16:creationId xmlns:a16="http://schemas.microsoft.com/office/drawing/2014/main" id="{61F3181A-ADCA-F09E-B534-0F39E060DC76}"/>
              </a:ext>
            </a:extLst>
          </p:cNvPr>
          <p:cNvSpPr txBox="1"/>
          <p:nvPr/>
        </p:nvSpPr>
        <p:spPr>
          <a:xfrm>
            <a:off x="7694353" y="1498587"/>
            <a:ext cx="1195597" cy="195814"/>
          </a:xfrm>
          <a:prstGeom prst="rect">
            <a:avLst/>
          </a:prstGeom>
          <a:noFill/>
        </p:spPr>
        <p:txBody>
          <a:bodyPr wrap="square" lIns="36000" tIns="36000" rIns="36000" bIns="36000" rtlCol="0">
            <a:spAutoFit/>
          </a:bodyPr>
          <a:lstStyle/>
          <a:p>
            <a:r>
              <a:rPr lang="de-DE" sz="800" dirty="0"/>
              <a:t>Handlungsfeld 1 </a:t>
            </a:r>
          </a:p>
        </p:txBody>
      </p:sp>
      <p:sp>
        <p:nvSpPr>
          <p:cNvPr id="54" name="Textfeld 53">
            <a:extLst>
              <a:ext uri="{FF2B5EF4-FFF2-40B4-BE49-F238E27FC236}">
                <a16:creationId xmlns:a16="http://schemas.microsoft.com/office/drawing/2014/main" id="{447767E0-9EE2-C6D7-35B7-8A0FDDE98F76}"/>
              </a:ext>
            </a:extLst>
          </p:cNvPr>
          <p:cNvSpPr txBox="1"/>
          <p:nvPr/>
        </p:nvSpPr>
        <p:spPr>
          <a:xfrm>
            <a:off x="7253569" y="1762844"/>
            <a:ext cx="405945" cy="144000"/>
          </a:xfrm>
          <a:prstGeom prst="roundRect">
            <a:avLst/>
          </a:prstGeom>
          <a:ln/>
        </p:spPr>
        <p:style>
          <a:lnRef idx="2">
            <a:schemeClr val="accent3"/>
          </a:lnRef>
          <a:fillRef idx="1">
            <a:schemeClr val="lt1"/>
          </a:fillRef>
          <a:effectRef idx="0">
            <a:schemeClr val="accent3"/>
          </a:effectRef>
          <a:fontRef idx="minor">
            <a:schemeClr val="dk1"/>
          </a:fontRef>
        </p:style>
        <p:txBody>
          <a:bodyPr wrap="square" rtlCol="0">
            <a:spAutoFit/>
          </a:bodyPr>
          <a:lstStyle/>
          <a:p>
            <a:endParaRPr lang="de-DE" dirty="0"/>
          </a:p>
        </p:txBody>
      </p:sp>
      <p:sp>
        <p:nvSpPr>
          <p:cNvPr id="55" name="Textfeld 54">
            <a:extLst>
              <a:ext uri="{FF2B5EF4-FFF2-40B4-BE49-F238E27FC236}">
                <a16:creationId xmlns:a16="http://schemas.microsoft.com/office/drawing/2014/main" id="{E35A8349-662D-64AD-AF9F-FD8BCC03F491}"/>
              </a:ext>
            </a:extLst>
          </p:cNvPr>
          <p:cNvSpPr txBox="1"/>
          <p:nvPr/>
        </p:nvSpPr>
        <p:spPr>
          <a:xfrm>
            <a:off x="7694353" y="1727384"/>
            <a:ext cx="1209959" cy="195814"/>
          </a:xfrm>
          <a:prstGeom prst="rect">
            <a:avLst/>
          </a:prstGeom>
          <a:noFill/>
        </p:spPr>
        <p:txBody>
          <a:bodyPr wrap="square" lIns="36000" tIns="36000" rIns="36000" bIns="36000" rtlCol="0">
            <a:spAutoFit/>
          </a:bodyPr>
          <a:lstStyle/>
          <a:p>
            <a:r>
              <a:rPr lang="de-DE" sz="800" dirty="0"/>
              <a:t>Handlungsfeld 2</a:t>
            </a:r>
          </a:p>
        </p:txBody>
      </p:sp>
      <p:sp>
        <p:nvSpPr>
          <p:cNvPr id="21" name="Textfeld 20">
            <a:extLst>
              <a:ext uri="{FF2B5EF4-FFF2-40B4-BE49-F238E27FC236}">
                <a16:creationId xmlns:a16="http://schemas.microsoft.com/office/drawing/2014/main" id="{141F791C-CD43-1708-FBEF-FA455C445F67}"/>
              </a:ext>
            </a:extLst>
          </p:cNvPr>
          <p:cNvSpPr txBox="1"/>
          <p:nvPr/>
        </p:nvSpPr>
        <p:spPr>
          <a:xfrm>
            <a:off x="7253519" y="1540464"/>
            <a:ext cx="405945" cy="144000"/>
          </a:xfrm>
          <a:prstGeom prst="roundRect">
            <a:avLst/>
          </a:prstGeom>
          <a:ln/>
        </p:spPr>
        <p:style>
          <a:lnRef idx="2">
            <a:schemeClr val="accent3"/>
          </a:lnRef>
          <a:fillRef idx="1">
            <a:schemeClr val="lt1"/>
          </a:fillRef>
          <a:effectRef idx="0">
            <a:schemeClr val="accent3"/>
          </a:effectRef>
          <a:fontRef idx="minor">
            <a:schemeClr val="dk1"/>
          </a:fontRef>
        </p:style>
        <p:txBody>
          <a:bodyPr wrap="square" rtlCol="0">
            <a:spAutoFit/>
          </a:bodyPr>
          <a:lstStyle/>
          <a:p>
            <a:endParaRPr lang="de-DE" dirty="0"/>
          </a:p>
        </p:txBody>
      </p:sp>
      <p:sp>
        <p:nvSpPr>
          <p:cNvPr id="22" name="Textfeld 21">
            <a:extLst>
              <a:ext uri="{FF2B5EF4-FFF2-40B4-BE49-F238E27FC236}">
                <a16:creationId xmlns:a16="http://schemas.microsoft.com/office/drawing/2014/main" id="{BC0CE836-8A20-3525-834D-03A81C527F62}"/>
              </a:ext>
            </a:extLst>
          </p:cNvPr>
          <p:cNvSpPr txBox="1"/>
          <p:nvPr/>
        </p:nvSpPr>
        <p:spPr>
          <a:xfrm>
            <a:off x="9143271" y="1540464"/>
            <a:ext cx="405945" cy="144000"/>
          </a:xfrm>
          <a:prstGeom prst="roundRect">
            <a:avLst/>
          </a:prstGeom>
          <a:ln/>
        </p:spPr>
        <p:style>
          <a:lnRef idx="2">
            <a:schemeClr val="accent3"/>
          </a:lnRef>
          <a:fillRef idx="1">
            <a:schemeClr val="lt1"/>
          </a:fillRef>
          <a:effectRef idx="0">
            <a:schemeClr val="accent3"/>
          </a:effectRef>
          <a:fontRef idx="minor">
            <a:schemeClr val="dk1"/>
          </a:fontRef>
        </p:style>
        <p:txBody>
          <a:bodyPr wrap="square" rtlCol="0">
            <a:spAutoFit/>
          </a:bodyPr>
          <a:lstStyle/>
          <a:p>
            <a:endParaRPr lang="de-DE" dirty="0"/>
          </a:p>
        </p:txBody>
      </p:sp>
      <p:sp>
        <p:nvSpPr>
          <p:cNvPr id="25" name="Textfeld 24">
            <a:extLst>
              <a:ext uri="{FF2B5EF4-FFF2-40B4-BE49-F238E27FC236}">
                <a16:creationId xmlns:a16="http://schemas.microsoft.com/office/drawing/2014/main" id="{45DC294C-8261-F920-F32E-5C04A10EBA82}"/>
              </a:ext>
            </a:extLst>
          </p:cNvPr>
          <p:cNvSpPr txBox="1"/>
          <p:nvPr/>
        </p:nvSpPr>
        <p:spPr>
          <a:xfrm>
            <a:off x="9144141" y="1762844"/>
            <a:ext cx="405945" cy="144000"/>
          </a:xfrm>
          <a:prstGeom prst="roundRect">
            <a:avLst/>
          </a:prstGeom>
          <a:noFill/>
          <a:ln>
            <a:solidFill>
              <a:schemeClr val="tx1">
                <a:lumMod val="95000"/>
                <a:lumOff val="5000"/>
              </a:schemeClr>
            </a:solidFill>
            <a:prstDash val="dash"/>
          </a:ln>
        </p:spPr>
        <p:txBody>
          <a:bodyPr wrap="square" rtlCol="0">
            <a:spAutoFit/>
          </a:bodyPr>
          <a:lstStyle/>
          <a:p>
            <a:endParaRPr lang="de-DE" dirty="0"/>
          </a:p>
        </p:txBody>
      </p:sp>
      <p:sp>
        <p:nvSpPr>
          <p:cNvPr id="27" name="Textfeld 26">
            <a:extLst>
              <a:ext uri="{FF2B5EF4-FFF2-40B4-BE49-F238E27FC236}">
                <a16:creationId xmlns:a16="http://schemas.microsoft.com/office/drawing/2014/main" id="{A912896D-7FC7-719E-E60F-EC49D0F13096}"/>
              </a:ext>
            </a:extLst>
          </p:cNvPr>
          <p:cNvSpPr txBox="1"/>
          <p:nvPr/>
        </p:nvSpPr>
        <p:spPr>
          <a:xfrm>
            <a:off x="9596831" y="1727384"/>
            <a:ext cx="1179689" cy="195814"/>
          </a:xfrm>
          <a:prstGeom prst="rect">
            <a:avLst/>
          </a:prstGeom>
          <a:noFill/>
        </p:spPr>
        <p:txBody>
          <a:bodyPr wrap="square" lIns="36000" tIns="36000" rIns="36000" bIns="36000" rtlCol="0">
            <a:spAutoFit/>
          </a:bodyPr>
          <a:lstStyle/>
          <a:p>
            <a:r>
              <a:rPr lang="de-DE" sz="800" dirty="0"/>
              <a:t>Quick Wins</a:t>
            </a:r>
          </a:p>
        </p:txBody>
      </p:sp>
      <p:cxnSp>
        <p:nvCxnSpPr>
          <p:cNvPr id="39" name="Gerade Verbindung mit Pfeil 38">
            <a:extLst>
              <a:ext uri="{FF2B5EF4-FFF2-40B4-BE49-F238E27FC236}">
                <a16:creationId xmlns:a16="http://schemas.microsoft.com/office/drawing/2014/main" id="{D642EA06-5358-8525-BAA9-AC992E6010B2}"/>
              </a:ext>
            </a:extLst>
          </p:cNvPr>
          <p:cNvCxnSpPr>
            <a:cxnSpLocks/>
          </p:cNvCxnSpPr>
          <p:nvPr/>
        </p:nvCxnSpPr>
        <p:spPr>
          <a:xfrm>
            <a:off x="7230659" y="5116538"/>
            <a:ext cx="532029" cy="0"/>
          </a:xfrm>
          <a:prstGeom prst="straightConnector1">
            <a:avLst/>
          </a:prstGeom>
          <a:ln w="12700">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0" name="Gerade Verbindung mit Pfeil 39">
            <a:extLst>
              <a:ext uri="{FF2B5EF4-FFF2-40B4-BE49-F238E27FC236}">
                <a16:creationId xmlns:a16="http://schemas.microsoft.com/office/drawing/2014/main" id="{AB04C931-0058-B2C2-6D8D-3196D05C3492}"/>
              </a:ext>
            </a:extLst>
          </p:cNvPr>
          <p:cNvCxnSpPr>
            <a:cxnSpLocks/>
          </p:cNvCxnSpPr>
          <p:nvPr/>
        </p:nvCxnSpPr>
        <p:spPr>
          <a:xfrm>
            <a:off x="7230659" y="4948212"/>
            <a:ext cx="532029" cy="0"/>
          </a:xfrm>
          <a:prstGeom prst="straightConnector1">
            <a:avLst/>
          </a:prstGeom>
          <a:ln w="12700">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3" name="Rectangle 2">
            <a:extLst>
              <a:ext uri="{FF2B5EF4-FFF2-40B4-BE49-F238E27FC236}">
                <a16:creationId xmlns:a16="http://schemas.microsoft.com/office/drawing/2014/main" id="{0FC871E5-2BF4-627C-1B90-9F94E7698B0F}"/>
              </a:ext>
            </a:extLst>
          </p:cNvPr>
          <p:cNvSpPr>
            <a:spLocks noChangeArrowheads="1"/>
          </p:cNvSpPr>
          <p:nvPr/>
        </p:nvSpPr>
        <p:spPr bwMode="auto">
          <a:xfrm>
            <a:off x="0" y="0"/>
            <a:ext cx="4699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a:ln>
                  <a:noFill/>
                </a:ln>
                <a:solidFill>
                  <a:srgbClr val="000000"/>
                </a:solidFill>
                <a:effectLst/>
                <a:latin typeface="Söhne"/>
              </a:rPr>
            </a:br>
            <a:endParaRPr kumimoji="0" lang="de-DE" altLang="de-DE" sz="1800" b="0" i="0" u="none" strike="noStrike" cap="none" normalizeH="0" baseline="0">
              <a:ln>
                <a:noFill/>
              </a:ln>
              <a:solidFill>
                <a:schemeClr val="tx1"/>
              </a:solidFill>
              <a:effectLst/>
              <a:latin typeface="Arial" panose="020B0604020202020204" pitchFamily="34" charset="0"/>
            </a:endParaRPr>
          </a:p>
        </p:txBody>
      </p:sp>
      <p:pic>
        <p:nvPicPr>
          <p:cNvPr id="5" name="Grafik 4" descr="Informationen mit einfarbiger Füllung">
            <a:extLst>
              <a:ext uri="{FF2B5EF4-FFF2-40B4-BE49-F238E27FC236}">
                <a16:creationId xmlns:a16="http://schemas.microsoft.com/office/drawing/2014/main" id="{63147F3F-5BF3-A451-D0A1-54F021DAD43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bwMode="auto">
          <a:xfrm>
            <a:off x="604344" y="1340768"/>
            <a:ext cx="578231" cy="578231"/>
          </a:xfrm>
          <a:prstGeom prst="rect">
            <a:avLst/>
          </a:prstGeom>
        </p:spPr>
      </p:pic>
      <p:cxnSp>
        <p:nvCxnSpPr>
          <p:cNvPr id="14" name="Gekrümmte Verbindung 13">
            <a:extLst>
              <a:ext uri="{FF2B5EF4-FFF2-40B4-BE49-F238E27FC236}">
                <a16:creationId xmlns:a16="http://schemas.microsoft.com/office/drawing/2014/main" id="{13139415-567A-B9CD-CF85-EDAA258BCDD0}"/>
              </a:ext>
            </a:extLst>
          </p:cNvPr>
          <p:cNvCxnSpPr>
            <a:cxnSpLocks/>
          </p:cNvCxnSpPr>
          <p:nvPr/>
        </p:nvCxnSpPr>
        <p:spPr>
          <a:xfrm flipV="1">
            <a:off x="5807968" y="1592324"/>
            <a:ext cx="1032858" cy="578231"/>
          </a:xfrm>
          <a:prstGeom prst="curvedConnector3">
            <a:avLst>
              <a:gd name="adj1" fmla="val 50000"/>
            </a:avLst>
          </a:prstGeom>
          <a:ln w="19050" cap="rnd">
            <a:tailEnd type="triangle" w="lg" len="med"/>
          </a:ln>
        </p:spPr>
        <p:style>
          <a:lnRef idx="1">
            <a:schemeClr val="accent1"/>
          </a:lnRef>
          <a:fillRef idx="0">
            <a:schemeClr val="accent1"/>
          </a:fillRef>
          <a:effectRef idx="0">
            <a:schemeClr val="accent1"/>
          </a:effectRef>
          <a:fontRef idx="minor">
            <a:schemeClr val="tx1"/>
          </a:fontRef>
        </p:style>
      </p:cxnSp>
      <p:cxnSp>
        <p:nvCxnSpPr>
          <p:cNvPr id="30" name="Gerade Verbindung mit Pfeil 29">
            <a:extLst>
              <a:ext uri="{FF2B5EF4-FFF2-40B4-BE49-F238E27FC236}">
                <a16:creationId xmlns:a16="http://schemas.microsoft.com/office/drawing/2014/main" id="{BF6794D4-F3EB-931D-E28A-531976EAB376}"/>
              </a:ext>
            </a:extLst>
          </p:cNvPr>
          <p:cNvCxnSpPr>
            <a:cxnSpLocks/>
          </p:cNvCxnSpPr>
          <p:nvPr/>
        </p:nvCxnSpPr>
        <p:spPr>
          <a:xfrm>
            <a:off x="7968208" y="5116538"/>
            <a:ext cx="2222421" cy="0"/>
          </a:xfrm>
          <a:prstGeom prst="straightConnector1">
            <a:avLst/>
          </a:prstGeom>
          <a:ln w="12700">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1" name="Gerade Verbindung mit Pfeil 30">
            <a:extLst>
              <a:ext uri="{FF2B5EF4-FFF2-40B4-BE49-F238E27FC236}">
                <a16:creationId xmlns:a16="http://schemas.microsoft.com/office/drawing/2014/main" id="{DE2A90BC-B772-0A13-39C1-73D4FF68C3C1}"/>
              </a:ext>
            </a:extLst>
          </p:cNvPr>
          <p:cNvCxnSpPr>
            <a:cxnSpLocks/>
          </p:cNvCxnSpPr>
          <p:nvPr/>
        </p:nvCxnSpPr>
        <p:spPr>
          <a:xfrm>
            <a:off x="7968208" y="5284864"/>
            <a:ext cx="2222421" cy="0"/>
          </a:xfrm>
          <a:prstGeom prst="straightConnector1">
            <a:avLst/>
          </a:prstGeom>
          <a:ln w="12700">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3" name="Rechteck: abgerundete Ecken 22">
            <a:extLst>
              <a:ext uri="{FF2B5EF4-FFF2-40B4-BE49-F238E27FC236}">
                <a16:creationId xmlns:a16="http://schemas.microsoft.com/office/drawing/2014/main" id="{DED96A45-D063-6CE6-5DC2-EA5D074ED757}"/>
              </a:ext>
            </a:extLst>
          </p:cNvPr>
          <p:cNvSpPr/>
          <p:nvPr/>
        </p:nvSpPr>
        <p:spPr bwMode="auto">
          <a:xfrm>
            <a:off x="7230968" y="4161875"/>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38" name="Rechteck: abgerundete Ecken 23">
            <a:extLst>
              <a:ext uri="{FF2B5EF4-FFF2-40B4-BE49-F238E27FC236}">
                <a16:creationId xmlns:a16="http://schemas.microsoft.com/office/drawing/2014/main" id="{5914E88D-8956-AB04-DE19-55F90AB1CA03}"/>
              </a:ext>
            </a:extLst>
          </p:cNvPr>
          <p:cNvSpPr/>
          <p:nvPr/>
        </p:nvSpPr>
        <p:spPr bwMode="auto">
          <a:xfrm>
            <a:off x="7230968" y="2345455"/>
            <a:ext cx="1584174" cy="3600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r>
              <a:rPr lang="en-US" sz="1100" dirty="0"/>
              <a:t>Hier bitte schreiben</a:t>
            </a:r>
          </a:p>
        </p:txBody>
      </p:sp>
      <p:sp>
        <p:nvSpPr>
          <p:cNvPr id="43" name="Rechteck: abgerundete Ecken 24">
            <a:extLst>
              <a:ext uri="{FF2B5EF4-FFF2-40B4-BE49-F238E27FC236}">
                <a16:creationId xmlns:a16="http://schemas.microsoft.com/office/drawing/2014/main" id="{C5438DD2-73DE-410A-2E6B-5D307E190758}"/>
              </a:ext>
            </a:extLst>
          </p:cNvPr>
          <p:cNvSpPr/>
          <p:nvPr/>
        </p:nvSpPr>
        <p:spPr bwMode="auto">
          <a:xfrm>
            <a:off x="7230968" y="2799530"/>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46" name="Rechteck: abgerundete Ecken 25">
            <a:extLst>
              <a:ext uri="{FF2B5EF4-FFF2-40B4-BE49-F238E27FC236}">
                <a16:creationId xmlns:a16="http://schemas.microsoft.com/office/drawing/2014/main" id="{8215A240-1777-C7E7-A894-204888341856}"/>
              </a:ext>
            </a:extLst>
          </p:cNvPr>
          <p:cNvSpPr/>
          <p:nvPr/>
        </p:nvSpPr>
        <p:spPr bwMode="auto">
          <a:xfrm>
            <a:off x="7230968" y="3253645"/>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48" name="Rechteck: abgerundete Ecken 26">
            <a:extLst>
              <a:ext uri="{FF2B5EF4-FFF2-40B4-BE49-F238E27FC236}">
                <a16:creationId xmlns:a16="http://schemas.microsoft.com/office/drawing/2014/main" id="{552962AC-2CA2-1876-89CB-21906472E4E3}"/>
              </a:ext>
            </a:extLst>
          </p:cNvPr>
          <p:cNvSpPr/>
          <p:nvPr/>
        </p:nvSpPr>
        <p:spPr bwMode="auto">
          <a:xfrm>
            <a:off x="7230968" y="3707760"/>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51" name="Rechteck: abgerundete Ecken 27">
            <a:extLst>
              <a:ext uri="{FF2B5EF4-FFF2-40B4-BE49-F238E27FC236}">
                <a16:creationId xmlns:a16="http://schemas.microsoft.com/office/drawing/2014/main" id="{603AD567-D122-B345-5CF3-F0DE9D4AA158}"/>
              </a:ext>
            </a:extLst>
          </p:cNvPr>
          <p:cNvSpPr/>
          <p:nvPr/>
        </p:nvSpPr>
        <p:spPr bwMode="auto">
          <a:xfrm>
            <a:off x="9103179" y="4152368"/>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60" name="Rechteck: abgerundete Ecken 28">
            <a:extLst>
              <a:ext uri="{FF2B5EF4-FFF2-40B4-BE49-F238E27FC236}">
                <a16:creationId xmlns:a16="http://schemas.microsoft.com/office/drawing/2014/main" id="{F3D00B38-1137-4623-6525-5C16829C6CFD}"/>
              </a:ext>
            </a:extLst>
          </p:cNvPr>
          <p:cNvSpPr/>
          <p:nvPr/>
        </p:nvSpPr>
        <p:spPr bwMode="auto">
          <a:xfrm>
            <a:off x="9103179" y="3698251"/>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61" name="Rechteck: abgerundete Ecken 29">
            <a:extLst>
              <a:ext uri="{FF2B5EF4-FFF2-40B4-BE49-F238E27FC236}">
                <a16:creationId xmlns:a16="http://schemas.microsoft.com/office/drawing/2014/main" id="{FEF60CDA-0034-25C8-CD78-7D914EBC5B11}"/>
              </a:ext>
            </a:extLst>
          </p:cNvPr>
          <p:cNvSpPr/>
          <p:nvPr/>
        </p:nvSpPr>
        <p:spPr bwMode="auto">
          <a:xfrm>
            <a:off x="9103179" y="2335906"/>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64" name="Rechteck: abgerundete Ecken 30">
            <a:extLst>
              <a:ext uri="{FF2B5EF4-FFF2-40B4-BE49-F238E27FC236}">
                <a16:creationId xmlns:a16="http://schemas.microsoft.com/office/drawing/2014/main" id="{C22DE220-6CC5-45C8-F8DB-67D2BB917479}"/>
              </a:ext>
            </a:extLst>
          </p:cNvPr>
          <p:cNvSpPr/>
          <p:nvPr/>
        </p:nvSpPr>
        <p:spPr bwMode="auto">
          <a:xfrm>
            <a:off x="9103179" y="2790021"/>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sp>
        <p:nvSpPr>
          <p:cNvPr id="65" name="Rechteck: abgerundete Ecken 31">
            <a:extLst>
              <a:ext uri="{FF2B5EF4-FFF2-40B4-BE49-F238E27FC236}">
                <a16:creationId xmlns:a16="http://schemas.microsoft.com/office/drawing/2014/main" id="{63719E9F-0867-F7F3-9784-44D0978D3F48}"/>
              </a:ext>
            </a:extLst>
          </p:cNvPr>
          <p:cNvSpPr/>
          <p:nvPr/>
        </p:nvSpPr>
        <p:spPr bwMode="auto">
          <a:xfrm>
            <a:off x="9103179" y="3244136"/>
            <a:ext cx="1584174" cy="36004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algn="ctr"/>
            <a:endParaRPr lang="en-US" sz="1100"/>
          </a:p>
        </p:txBody>
      </p:sp>
      <p:cxnSp>
        <p:nvCxnSpPr>
          <p:cNvPr id="66" name="Gekrümmte Verbindung 65">
            <a:extLst>
              <a:ext uri="{FF2B5EF4-FFF2-40B4-BE49-F238E27FC236}">
                <a16:creationId xmlns:a16="http://schemas.microsoft.com/office/drawing/2014/main" id="{EDE5567B-9548-A540-92AA-9BC64156E172}"/>
              </a:ext>
            </a:extLst>
          </p:cNvPr>
          <p:cNvCxnSpPr>
            <a:cxnSpLocks/>
          </p:cNvCxnSpPr>
          <p:nvPr/>
        </p:nvCxnSpPr>
        <p:spPr>
          <a:xfrm flipV="1">
            <a:off x="5807968" y="2790021"/>
            <a:ext cx="936104" cy="206931"/>
          </a:xfrm>
          <a:prstGeom prst="curvedConnector3">
            <a:avLst>
              <a:gd name="adj1" fmla="val 50000"/>
            </a:avLst>
          </a:prstGeom>
          <a:ln w="19050" cap="rnd">
            <a:tailEnd type="triangle" w="lg" len="med"/>
          </a:ln>
        </p:spPr>
        <p:style>
          <a:lnRef idx="1">
            <a:schemeClr val="accent1"/>
          </a:lnRef>
          <a:fillRef idx="0">
            <a:schemeClr val="accent1"/>
          </a:fillRef>
          <a:effectRef idx="0">
            <a:schemeClr val="accent1"/>
          </a:effectRef>
          <a:fontRef idx="minor">
            <a:schemeClr val="tx1"/>
          </a:fontRef>
        </p:style>
      </p:cxnSp>
      <p:cxnSp>
        <p:nvCxnSpPr>
          <p:cNvPr id="69" name="Gekrümmte Verbindung 68">
            <a:extLst>
              <a:ext uri="{FF2B5EF4-FFF2-40B4-BE49-F238E27FC236}">
                <a16:creationId xmlns:a16="http://schemas.microsoft.com/office/drawing/2014/main" id="{D31FE4DC-DC5D-B0CD-28AE-BF8D8BF0F48B}"/>
              </a:ext>
            </a:extLst>
          </p:cNvPr>
          <p:cNvCxnSpPr>
            <a:cxnSpLocks/>
          </p:cNvCxnSpPr>
          <p:nvPr/>
        </p:nvCxnSpPr>
        <p:spPr>
          <a:xfrm>
            <a:off x="5663952" y="3861049"/>
            <a:ext cx="1278979" cy="1255489"/>
          </a:xfrm>
          <a:prstGeom prst="curvedConnector3">
            <a:avLst>
              <a:gd name="adj1" fmla="val 50000"/>
            </a:avLst>
          </a:prstGeom>
          <a:ln w="19050" cap="rnd">
            <a:tailEnd type="triangle" w="lg" len="med"/>
          </a:ln>
        </p:spPr>
        <p:style>
          <a:lnRef idx="1">
            <a:schemeClr val="accent1"/>
          </a:lnRef>
          <a:fillRef idx="0">
            <a:schemeClr val="accent1"/>
          </a:fillRef>
          <a:effectRef idx="0">
            <a:schemeClr val="accent1"/>
          </a:effectRef>
          <a:fontRef idx="minor">
            <a:schemeClr val="tx1"/>
          </a:fontRef>
        </p:style>
      </p:cxnSp>
      <p:cxnSp>
        <p:nvCxnSpPr>
          <p:cNvPr id="71" name="Gerade Verbindung mit Pfeil 70">
            <a:extLst>
              <a:ext uri="{FF2B5EF4-FFF2-40B4-BE49-F238E27FC236}">
                <a16:creationId xmlns:a16="http://schemas.microsoft.com/office/drawing/2014/main" id="{0EB4BCEE-50C2-D3F8-D10A-666127AF8BEC}"/>
              </a:ext>
            </a:extLst>
          </p:cNvPr>
          <p:cNvCxnSpPr>
            <a:cxnSpLocks/>
          </p:cNvCxnSpPr>
          <p:nvPr/>
        </p:nvCxnSpPr>
        <p:spPr>
          <a:xfrm>
            <a:off x="7968208" y="5457584"/>
            <a:ext cx="2222421" cy="0"/>
          </a:xfrm>
          <a:prstGeom prst="straightConnector1">
            <a:avLst/>
          </a:prstGeom>
          <a:ln w="12700">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032829"/>
      </p:ext>
    </p:extLst>
  </p:cSld>
  <p:clrMapOvr>
    <a:masterClrMapping/>
  </p:clrMapOvr>
</p:sld>
</file>

<file path=ppt/theme/theme1.xml><?xml version="1.0" encoding="utf-8"?>
<a:theme xmlns:a="http://schemas.openxmlformats.org/drawingml/2006/main" name="3_THD Design 2020">
  <a:themeElements>
    <a:clrScheme name="TCG_Farben Smart Region">
      <a:dk1>
        <a:srgbClr val="000000"/>
      </a:dk1>
      <a:lt1>
        <a:srgbClr val="FFFFFF"/>
      </a:lt1>
      <a:dk2>
        <a:srgbClr val="263055"/>
      </a:dk2>
      <a:lt2>
        <a:srgbClr val="F2F2F2"/>
      </a:lt2>
      <a:accent1>
        <a:srgbClr val="94C0AB"/>
      </a:accent1>
      <a:accent2>
        <a:srgbClr val="ED7D31"/>
      </a:accent2>
      <a:accent3>
        <a:srgbClr val="A5A5A5"/>
      </a:accent3>
      <a:accent4>
        <a:srgbClr val="FFC000"/>
      </a:accent4>
      <a:accent5>
        <a:srgbClr val="4472C4"/>
      </a:accent5>
      <a:accent6>
        <a:srgbClr val="9BC458"/>
      </a:accent6>
      <a:hlink>
        <a:srgbClr val="0563C1"/>
      </a:hlink>
      <a:folHlink>
        <a:srgbClr val="954F72"/>
      </a:folHlink>
    </a:clrScheme>
    <a:fontScheme name="Consolas-Verdana">
      <a:majorFont>
        <a:latin typeface="Consolas"/>
        <a:ea typeface="Arial"/>
        <a:cs typeface="Arial"/>
      </a:majorFont>
      <a:minorFont>
        <a:latin typeface="Verdana"/>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prstGeom prst="rect">
          <a:avLst/>
        </a:prstGeom>
        <a:solidFill>
          <a:srgbClr val="194273"/>
        </a:solidFill>
        <a:ln>
          <a:noFill/>
        </a:ln>
      </a:spPr>
      <a:body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266</Words>
  <Application>Microsoft Office PowerPoint</Application>
  <DocSecurity>0</DocSecurity>
  <PresentationFormat>Breitbild</PresentationFormat>
  <Paragraphs>33</Paragraphs>
  <Slides>3</Slides>
  <Notes>3</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Söhne</vt:lpstr>
      <vt:lpstr>Verdana</vt:lpstr>
      <vt:lpstr>3_THD Design 2020</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Hanna Schürzinger</dc:creator>
  <cp:keywords/>
  <dc:description/>
  <cp:lastModifiedBy>Hanna Schürzinger</cp:lastModifiedBy>
  <cp:revision>231</cp:revision>
  <dcterms:created xsi:type="dcterms:W3CDTF">2022-03-03T09:17:50Z</dcterms:created>
  <dcterms:modified xsi:type="dcterms:W3CDTF">2024-02-29T14:19:07Z</dcterms:modified>
  <cp:category/>
  <dc:identifier/>
  <cp:contentStatus/>
  <dc:language/>
  <cp:version/>
</cp:coreProperties>
</file>