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 id="2147483671" r:id="rId2"/>
  </p:sldMasterIdLst>
  <p:notesMasterIdLst>
    <p:notesMasterId r:id="rId6"/>
  </p:notesMasterIdLst>
  <p:sldIdLst>
    <p:sldId id="925" r:id="rId3"/>
    <p:sldId id="928" r:id="rId4"/>
    <p:sldId id="924" r:id="rId5"/>
  </p:sldIdLst>
  <p:sldSz cx="12192000" cy="6858000"/>
  <p:notesSz cx="12192000" cy="6858000"/>
  <p:defaultTextStyle>
    <a:defPPr>
      <a:defRPr lang="de-DE"/>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81">
          <p15:clr>
            <a:srgbClr val="A4A3A4"/>
          </p15:clr>
        </p15:guide>
        <p15:guide id="2" pos="801">
          <p15:clr>
            <a:srgbClr val="A4A3A4"/>
          </p15:clr>
        </p15:guide>
        <p15:guide id="3" pos="6335">
          <p15:clr>
            <a:srgbClr val="A4A3A4"/>
          </p15:clr>
        </p15:guide>
        <p15:guide id="4" orient="horz" pos="3249">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3989710-BFE1-58A1-A3B6-5FF3670FFD88}" name="Daniela Schilling-Weikert" initials="DS" userId="S::daniela.schilling-weikert@th-deg.de::ec84b481-7aca-4a1d-a609-9a0d28696289" providerId="AD"/>
  <p188:author id="{BA47607E-7924-9D71-E0F1-B2BC52A29F1E}" name="Hanna Schürzinger" initials="HS" userId="S::hanna.schuerzinger@th-deg.de::06902b1b-2005-484d-8d20-08ff11023b9f" providerId="AD"/>
  <p188:author id="{7D87A993-74F8-4DDB-A7A0-4552D9EE8671}" name="Maximilian Geisberger" initials="MG" userId="S::maximilian.geisberger@th-deg.de::8c76e410-f7cb-4684-a445-ad23c6cc3ff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5050"/>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045" autoAdjust="0"/>
    <p:restoredTop sz="70623" autoAdjust="0"/>
  </p:normalViewPr>
  <p:slideViewPr>
    <p:cSldViewPr>
      <p:cViewPr varScale="1">
        <p:scale>
          <a:sx n="80" d="100"/>
          <a:sy n="80" d="100"/>
        </p:scale>
        <p:origin x="1560" y="96"/>
      </p:cViewPr>
      <p:guideLst>
        <p:guide orient="horz" pos="981"/>
        <p:guide pos="801"/>
        <p:guide pos="6335"/>
        <p:guide orient="horz" pos="324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microsoft.com/office/2018/10/relationships/authors" Target="authors.xml"/><Relationship Id="rId5" Type="http://schemas.openxmlformats.org/officeDocument/2006/relationships/slide" Target="slides/slide3.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2" name="Kopfzeilenplatzhalter 1"/>
          <p:cNvSpPr>
            <a:spLocks noGrp="1"/>
          </p:cNvSpPr>
          <p:nvPr>
            <p:ph type="hdr" sz="quarter"/>
          </p:nvPr>
        </p:nvSpPr>
        <p:spPr bwMode="auto">
          <a:xfrm>
            <a:off x="0" y="0"/>
            <a:ext cx="2971800" cy="458788"/>
          </a:xfrm>
          <a:prstGeom prst="rect">
            <a:avLst/>
          </a:prstGeom>
        </p:spPr>
        <p:txBody>
          <a:bodyPr vert="horz" lIns="91440" tIns="45720" rIns="91440" bIns="45720" rtlCol="0"/>
          <a:lstStyle>
            <a:lvl1pPr algn="l">
              <a:defRPr sz="1200"/>
            </a:lvl1pPr>
          </a:lstStyle>
          <a:p>
            <a:pPr>
              <a:defRPr/>
            </a:pPr>
            <a:endParaRPr lang="de-DE"/>
          </a:p>
        </p:txBody>
      </p:sp>
      <p:sp>
        <p:nvSpPr>
          <p:cNvPr id="3" name="Datumsplatzhalter 2"/>
          <p:cNvSpPr>
            <a:spLocks noGrp="1"/>
          </p:cNvSpPr>
          <p:nvPr>
            <p:ph type="dt" idx="1"/>
          </p:nvPr>
        </p:nvSpPr>
        <p:spPr bwMode="auto">
          <a:xfrm>
            <a:off x="3884613" y="0"/>
            <a:ext cx="2971800" cy="458788"/>
          </a:xfrm>
          <a:prstGeom prst="rect">
            <a:avLst/>
          </a:prstGeom>
        </p:spPr>
        <p:txBody>
          <a:bodyPr vert="horz" lIns="91440" tIns="45720" rIns="91440" bIns="45720" rtlCol="0"/>
          <a:lstStyle>
            <a:lvl1pPr algn="r">
              <a:defRPr sz="1200"/>
            </a:lvl1pPr>
          </a:lstStyle>
          <a:p>
            <a:pPr>
              <a:defRPr/>
            </a:pPr>
            <a:fld id="{74A7DC9D-0D3D-43BC-B42E-D9EF5FBCD6FF}" type="datetimeFigureOut">
              <a:rPr lang="de-DE"/>
              <a:t>26.02.2024</a:t>
            </a:fld>
            <a:endParaRPr lang="de-DE"/>
          </a:p>
        </p:txBody>
      </p:sp>
      <p:sp>
        <p:nvSpPr>
          <p:cNvPr id="4" name="Folienbildplatzhalter 3"/>
          <p:cNvSpPr>
            <a:spLocks noGrp="1" noRot="1" noChangeAspect="1"/>
          </p:cNvSpPr>
          <p:nvPr>
            <p:ph type="sldImg" idx="2"/>
          </p:nvPr>
        </p:nvSpPr>
        <p:spPr bwMode="auto">
          <a:xfrm>
            <a:off x="685800" y="1143000"/>
            <a:ext cx="5486400" cy="3086100"/>
          </a:xfrm>
          <a:prstGeom prst="rect">
            <a:avLst/>
          </a:prstGeom>
          <a:noFill/>
          <a:ln w="12700">
            <a:solidFill>
              <a:prstClr val="black"/>
            </a:solidFill>
          </a:ln>
        </p:spPr>
        <p:txBody>
          <a:bodyPr vert="horz" lIns="91440" tIns="45720" rIns="91440" bIns="45720" rtlCol="0" anchor="ctr"/>
          <a:lstStyle/>
          <a:p>
            <a:pPr>
              <a:defRPr/>
            </a:pPr>
            <a:endParaRPr lang="de-DE"/>
          </a:p>
        </p:txBody>
      </p:sp>
      <p:sp>
        <p:nvSpPr>
          <p:cNvPr id="5" name="Notizenplatzhalter 4"/>
          <p:cNvSpPr>
            <a:spLocks noGrp="1"/>
          </p:cNvSpPr>
          <p:nvPr>
            <p:ph type="body" sz="quarter" idx="3"/>
          </p:nvPr>
        </p:nvSpPr>
        <p:spPr bwMode="auto">
          <a:xfrm>
            <a:off x="685800" y="4400550"/>
            <a:ext cx="5486400" cy="3600450"/>
          </a:xfrm>
          <a:prstGeom prst="rect">
            <a:avLst/>
          </a:prstGeom>
        </p:spPr>
        <p:txBody>
          <a:bodyPr vert="horz" lIns="91440" tIns="45720" rIns="91440" bIns="45720" rtlCol="0"/>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6" name="Fußzeilenplatzhalter 5"/>
          <p:cNvSpPr>
            <a:spLocks noGrp="1"/>
          </p:cNvSpPr>
          <p:nvPr>
            <p:ph type="ftr" sz="quarter" idx="4"/>
          </p:nvPr>
        </p:nvSpPr>
        <p:spPr bwMode="auto">
          <a:xfrm>
            <a:off x="0" y="8685213"/>
            <a:ext cx="2971800" cy="458787"/>
          </a:xfrm>
          <a:prstGeom prst="rect">
            <a:avLst/>
          </a:prstGeom>
        </p:spPr>
        <p:txBody>
          <a:bodyPr vert="horz" lIns="91440" tIns="45720" rIns="91440" bIns="45720" rtlCol="0" anchor="b"/>
          <a:lstStyle>
            <a:lvl1pPr algn="l">
              <a:defRPr sz="1200"/>
            </a:lvl1pPr>
          </a:lstStyle>
          <a:p>
            <a:pPr>
              <a:defRPr/>
            </a:pPr>
            <a:endParaRPr lang="de-DE"/>
          </a:p>
        </p:txBody>
      </p:sp>
      <p:sp>
        <p:nvSpPr>
          <p:cNvPr id="7" name="Foliennummernplatzhalter 6"/>
          <p:cNvSpPr>
            <a:spLocks noGrp="1"/>
          </p:cNvSpPr>
          <p:nvPr>
            <p:ph type="sldNum" sz="quarter" idx="5"/>
          </p:nvPr>
        </p:nvSpPr>
        <p:spPr bwMode="auto">
          <a:xfrm>
            <a:off x="3884613" y="8685213"/>
            <a:ext cx="2971800" cy="458787"/>
          </a:xfrm>
          <a:prstGeom prst="rect">
            <a:avLst/>
          </a:prstGeom>
        </p:spPr>
        <p:txBody>
          <a:bodyPr vert="horz" lIns="91440" tIns="45720" rIns="91440" bIns="45720" rtlCol="0" anchor="b"/>
          <a:lstStyle>
            <a:lvl1pPr algn="r">
              <a:defRPr sz="1200"/>
            </a:lvl1pPr>
          </a:lstStyle>
          <a:p>
            <a:pPr>
              <a:defRPr/>
            </a:pPr>
            <a:fld id="{37E9D7D1-3C4D-4D7C-AEC6-1193D9A1FAE1}" type="slidenum">
              <a:rPr lang="de-DE"/>
              <a:t>‹Nr.›</a:t>
            </a:fld>
            <a:endParaRPr lang="de-DE"/>
          </a:p>
        </p:txBody>
      </p:sp>
    </p:spTree>
  </p:cSld>
  <p:clrMap bg1="lt1" tx1="dk1" bg2="lt2" tx2="dk2" accent1="accent1" accent2="accent2" accent3="accent3" accent4="accent4" accent5="accent5" accent6="accent6" hlink="hlink" folHlink="folHlink"/>
  <p:notesStyle>
    <a:lvl1pPr marL="0" algn="l" defTabSz="914400">
      <a:defRPr sz="1200">
        <a:solidFill>
          <a:schemeClr val="tx1"/>
        </a:solidFill>
        <a:latin typeface="+mn-lt"/>
        <a:ea typeface="+mn-ea"/>
        <a:cs typeface="+mn-cs"/>
      </a:defRPr>
    </a:lvl1pPr>
    <a:lvl2pPr marL="457200" algn="l" defTabSz="914400">
      <a:defRPr sz="1200">
        <a:solidFill>
          <a:schemeClr val="tx1"/>
        </a:solidFill>
        <a:latin typeface="+mn-lt"/>
        <a:ea typeface="+mn-ea"/>
        <a:cs typeface="+mn-cs"/>
      </a:defRPr>
    </a:lvl2pPr>
    <a:lvl3pPr marL="914400" algn="l" defTabSz="914400">
      <a:defRPr sz="1200">
        <a:solidFill>
          <a:schemeClr val="tx1"/>
        </a:solidFill>
        <a:latin typeface="+mn-lt"/>
        <a:ea typeface="+mn-ea"/>
        <a:cs typeface="+mn-cs"/>
      </a:defRPr>
    </a:lvl3pPr>
    <a:lvl4pPr marL="1371600" algn="l" defTabSz="914400">
      <a:defRPr sz="1200">
        <a:solidFill>
          <a:schemeClr val="tx1"/>
        </a:solidFill>
        <a:latin typeface="+mn-lt"/>
        <a:ea typeface="+mn-ea"/>
        <a:cs typeface="+mn-cs"/>
      </a:defRPr>
    </a:lvl4pPr>
    <a:lvl5pPr marL="1828800" algn="l" defTabSz="914400">
      <a:defRPr sz="1200">
        <a:solidFill>
          <a:schemeClr val="tx1"/>
        </a:solidFill>
        <a:latin typeface="+mn-lt"/>
        <a:ea typeface="+mn-ea"/>
        <a:cs typeface="+mn-cs"/>
      </a:defRPr>
    </a:lvl5pPr>
    <a:lvl6pPr marL="2286000" algn="l" defTabSz="914400">
      <a:defRPr sz="1200">
        <a:solidFill>
          <a:schemeClr val="tx1"/>
        </a:solidFill>
        <a:latin typeface="+mn-lt"/>
        <a:ea typeface="+mn-ea"/>
        <a:cs typeface="+mn-cs"/>
      </a:defRPr>
    </a:lvl6pPr>
    <a:lvl7pPr marL="2743200" algn="l" defTabSz="914400">
      <a:defRPr sz="1200">
        <a:solidFill>
          <a:schemeClr val="tx1"/>
        </a:solidFill>
        <a:latin typeface="+mn-lt"/>
        <a:ea typeface="+mn-ea"/>
        <a:cs typeface="+mn-cs"/>
      </a:defRPr>
    </a:lvl7pPr>
    <a:lvl8pPr marL="3200400" algn="l" defTabSz="914400">
      <a:defRPr sz="1200">
        <a:solidFill>
          <a:schemeClr val="tx1"/>
        </a:solidFill>
        <a:latin typeface="+mn-lt"/>
        <a:ea typeface="+mn-ea"/>
        <a:cs typeface="+mn-cs"/>
      </a:defRPr>
    </a:lvl8pPr>
    <a:lvl9pPr marL="3657600" algn="l" defTabSz="914400">
      <a:defRPr sz="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6B52BD-0FB6-8586-6D1E-3484D82E759F}"/>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057340A1-A135-00FE-88CB-7F867BB8FA6B}"/>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41464123-4F20-730E-EE50-FB7D5B180074}"/>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id="{9F9A50CB-967B-7D66-372D-88791712581E}"/>
              </a:ext>
            </a:extLst>
          </p:cNvPr>
          <p:cNvSpPr>
            <a:spLocks noGrp="1"/>
          </p:cNvSpPr>
          <p:nvPr>
            <p:ph type="sldNum" sz="quarter" idx="5"/>
          </p:nvPr>
        </p:nvSpPr>
        <p:spPr/>
        <p:txBody>
          <a:bodyPr/>
          <a:lstStyle/>
          <a:p>
            <a:fld id="{BCC3231C-A581-4980-836A-DF94F419DFD8}" type="slidenum">
              <a:rPr lang="de-DE" smtClean="0"/>
              <a:t>1</a:t>
            </a:fld>
            <a:endParaRPr lang="de-DE"/>
          </a:p>
        </p:txBody>
      </p:sp>
    </p:spTree>
    <p:extLst>
      <p:ext uri="{BB962C8B-B14F-4D97-AF65-F5344CB8AC3E}">
        <p14:creationId xmlns:p14="http://schemas.microsoft.com/office/powerpoint/2010/main" val="1217302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6B52BD-0FB6-8586-6D1E-3484D82E759F}"/>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057340A1-A135-00FE-88CB-7F867BB8FA6B}"/>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41464123-4F20-730E-EE50-FB7D5B180074}"/>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id="{9F9A50CB-967B-7D66-372D-88791712581E}"/>
              </a:ext>
            </a:extLst>
          </p:cNvPr>
          <p:cNvSpPr>
            <a:spLocks noGrp="1"/>
          </p:cNvSpPr>
          <p:nvPr>
            <p:ph type="sldNum" sz="quarter" idx="5"/>
          </p:nvPr>
        </p:nvSpPr>
        <p:spPr/>
        <p:txBody>
          <a:bodyPr/>
          <a:lstStyle/>
          <a:p>
            <a:fld id="{BCC3231C-A581-4980-836A-DF94F419DFD8}" type="slidenum">
              <a:rPr lang="de-DE" smtClean="0"/>
              <a:t>2</a:t>
            </a:fld>
            <a:endParaRPr lang="de-DE"/>
          </a:p>
        </p:txBody>
      </p:sp>
    </p:spTree>
    <p:extLst>
      <p:ext uri="{BB962C8B-B14F-4D97-AF65-F5344CB8AC3E}">
        <p14:creationId xmlns:p14="http://schemas.microsoft.com/office/powerpoint/2010/main" val="28082910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D7F925-08D2-7FCB-705E-5D5DE9A8D136}"/>
            </a:ext>
          </a:extLst>
        </p:cNvPr>
        <p:cNvGrpSpPr/>
        <p:nvPr/>
      </p:nvGrpSpPr>
      <p:grpSpPr bwMode="auto">
        <a:xfrm>
          <a:off x="0" y="0"/>
          <a:ext cx="0" cy="0"/>
          <a:chOff x="0" y="0"/>
          <a:chExt cx="0" cy="0"/>
        </a:xfrm>
      </p:grpSpPr>
      <p:sp>
        <p:nvSpPr>
          <p:cNvPr id="2" name="Slide Image Placeholder 1">
            <a:extLst>
              <a:ext uri="{FF2B5EF4-FFF2-40B4-BE49-F238E27FC236}">
                <a16:creationId xmlns:a16="http://schemas.microsoft.com/office/drawing/2014/main" id="{3EAB12F2-FCED-01D6-C29D-9FAF60E8CF20}"/>
              </a:ext>
            </a:extLst>
          </p:cNvPr>
          <p:cNvSpPr>
            <a:spLocks noGrp="1" noRot="1" noChangeAspect="1"/>
          </p:cNvSpPr>
          <p:nvPr>
            <p:ph type="sldImg"/>
          </p:nvPr>
        </p:nvSpPr>
        <p:spPr bwMode="auto"/>
      </p:sp>
      <p:sp>
        <p:nvSpPr>
          <p:cNvPr id="3" name="Notes Placeholder 2">
            <a:extLst>
              <a:ext uri="{FF2B5EF4-FFF2-40B4-BE49-F238E27FC236}">
                <a16:creationId xmlns:a16="http://schemas.microsoft.com/office/drawing/2014/main" id="{7CD3F3D0-E4CF-BF32-174D-B9934FEB4603}"/>
              </a:ext>
            </a:extLst>
          </p:cNvPr>
          <p:cNvSpPr>
            <a:spLocks noGrp="1"/>
          </p:cNvSpPr>
          <p:nvPr>
            <p:ph type="body" idx="1"/>
          </p:nvPr>
        </p:nvSpPr>
        <p:spPr bwMode="auto"/>
        <p:txBody>
          <a:bodyPr/>
          <a:lstStyle/>
          <a:p>
            <a:pPr>
              <a:defRPr/>
            </a:pPr>
            <a:endParaRPr dirty="0"/>
          </a:p>
        </p:txBody>
      </p:sp>
      <p:sp>
        <p:nvSpPr>
          <p:cNvPr id="4" name="Slide Number Placeholder 3">
            <a:extLst>
              <a:ext uri="{FF2B5EF4-FFF2-40B4-BE49-F238E27FC236}">
                <a16:creationId xmlns:a16="http://schemas.microsoft.com/office/drawing/2014/main" id="{06202036-0E63-5ED4-7C74-3B7551477036}"/>
              </a:ext>
            </a:extLst>
          </p:cNvPr>
          <p:cNvSpPr>
            <a:spLocks noGrp="1"/>
          </p:cNvSpPr>
          <p:nvPr>
            <p:ph type="sldNum" sz="quarter" idx="10"/>
          </p:nvPr>
        </p:nvSpPr>
        <p:spPr bwMode="auto"/>
        <p:txBody>
          <a:bodyPr/>
          <a:lstStyle/>
          <a:p>
            <a:pPr>
              <a:defRPr/>
            </a:pPr>
            <a:fld id="{B6D4B048-4B75-73A5-99F6-FD8CFEA86B65}" type="slidenum">
              <a:rPr/>
              <a:t>3</a:t>
            </a:fld>
            <a:endParaRPr/>
          </a:p>
        </p:txBody>
      </p:sp>
    </p:spTree>
    <p:extLst>
      <p:ext uri="{BB962C8B-B14F-4D97-AF65-F5344CB8AC3E}">
        <p14:creationId xmlns:p14="http://schemas.microsoft.com/office/powerpoint/2010/main" val="2329404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preserve="1" userDrawn="1">
  <p:cSld name="1_Leer">
    <p:spTree>
      <p:nvGrpSpPr>
        <p:cNvPr id="1" name=""/>
        <p:cNvGrpSpPr/>
        <p:nvPr/>
      </p:nvGrpSpPr>
      <p:grpSpPr bwMode="auto">
        <a:xfrm>
          <a:off x="0" y="0"/>
          <a:ext cx="0" cy="0"/>
          <a:chOff x="0" y="0"/>
          <a:chExt cx="0" cy="0"/>
        </a:xfrm>
      </p:grpSpPr>
      <p:sp>
        <p:nvSpPr>
          <p:cNvPr id="2" name="Untertitel 2">
            <a:extLst>
              <a:ext uri="{FF2B5EF4-FFF2-40B4-BE49-F238E27FC236}">
                <a16:creationId xmlns:a16="http://schemas.microsoft.com/office/drawing/2014/main" id="{12075344-101B-4CA7-167F-A04AA1FF8F3B}"/>
              </a:ext>
            </a:extLst>
          </p:cNvPr>
          <p:cNvSpPr>
            <a:spLocks noGrp="1"/>
          </p:cNvSpPr>
          <p:nvPr>
            <p:ph type="subTitle" idx="1" hasCustomPrompt="1"/>
          </p:nvPr>
        </p:nvSpPr>
        <p:spPr bwMode="auto">
          <a:xfrm>
            <a:off x="517033" y="260648"/>
            <a:ext cx="1443074" cy="377026"/>
          </a:xfrm>
        </p:spPr>
        <p:txBody>
          <a:bodyPr wrap="none" lIns="108000">
            <a:spAutoFit/>
          </a:bodyPr>
          <a:lstStyle>
            <a:lvl1pPr marL="0" indent="0" algn="l">
              <a:buNone/>
              <a:defRPr sz="2000" b="1" i="0" cap="none" spc="0" baseline="0">
                <a:solidFill>
                  <a:schemeClr val="tx1"/>
                </a:solidFill>
                <a:latin typeface="+mn-lt"/>
                <a:ea typeface="Verdana"/>
                <a:cs typeface="Verdana"/>
              </a:defRPr>
            </a:lvl1pPr>
            <a:lvl2pPr marL="457155" indent="0" algn="ctr">
              <a:buNone/>
              <a:defRPr sz="2000"/>
            </a:lvl2pPr>
            <a:lvl3pPr marL="914309" indent="0" algn="ctr">
              <a:buNone/>
              <a:defRPr sz="1800"/>
            </a:lvl3pPr>
            <a:lvl4pPr marL="1371464" indent="0" algn="ctr">
              <a:buNone/>
              <a:defRPr sz="1600"/>
            </a:lvl4pPr>
            <a:lvl5pPr marL="1828618" indent="0" algn="ctr">
              <a:buNone/>
              <a:defRPr sz="1600"/>
            </a:lvl5pPr>
            <a:lvl6pPr marL="2285774" indent="0" algn="ctr">
              <a:buNone/>
              <a:defRPr sz="1600"/>
            </a:lvl6pPr>
            <a:lvl7pPr marL="2742926" indent="0" algn="ctr">
              <a:buNone/>
              <a:defRPr sz="1600"/>
            </a:lvl7pPr>
            <a:lvl8pPr marL="3200080" indent="0" algn="ctr">
              <a:buNone/>
              <a:defRPr sz="1600"/>
            </a:lvl8pPr>
            <a:lvl9pPr marL="3657235" indent="0" algn="ctr">
              <a:buNone/>
              <a:defRPr sz="1600"/>
            </a:lvl9pPr>
          </a:lstStyle>
          <a:p>
            <a:pPr>
              <a:defRPr/>
            </a:pPr>
            <a:r>
              <a:rPr lang="de-DE" sz="2000" dirty="0">
                <a:solidFill>
                  <a:schemeClr val="tx1"/>
                </a:solidFill>
              </a:rPr>
              <a:t>Headline</a:t>
            </a:r>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PhAnim="0" preserve="1" userDrawn="1">
  <p:cSld name="1_Leer">
    <p:spTree>
      <p:nvGrpSpPr>
        <p:cNvPr id="1" name=""/>
        <p:cNvGrpSpPr/>
        <p:nvPr/>
      </p:nvGrpSpPr>
      <p:grpSpPr bwMode="auto">
        <a:xfrm>
          <a:off x="0" y="0"/>
          <a:ext cx="0" cy="0"/>
          <a:chOff x="0" y="0"/>
          <a:chExt cx="0" cy="0"/>
        </a:xfrm>
      </p:grpSpPr>
      <p:sp>
        <p:nvSpPr>
          <p:cNvPr id="2" name="Untertitel 2">
            <a:extLst>
              <a:ext uri="{FF2B5EF4-FFF2-40B4-BE49-F238E27FC236}">
                <a16:creationId xmlns:a16="http://schemas.microsoft.com/office/drawing/2014/main" id="{12075344-101B-4CA7-167F-A04AA1FF8F3B}"/>
              </a:ext>
            </a:extLst>
          </p:cNvPr>
          <p:cNvSpPr>
            <a:spLocks noGrp="1"/>
          </p:cNvSpPr>
          <p:nvPr>
            <p:ph type="subTitle" idx="1" hasCustomPrompt="1"/>
          </p:nvPr>
        </p:nvSpPr>
        <p:spPr bwMode="auto">
          <a:xfrm>
            <a:off x="517033" y="260648"/>
            <a:ext cx="1443074" cy="377026"/>
          </a:xfrm>
        </p:spPr>
        <p:txBody>
          <a:bodyPr wrap="none" lIns="108000">
            <a:spAutoFit/>
          </a:bodyPr>
          <a:lstStyle>
            <a:lvl1pPr marL="0" indent="0" algn="l">
              <a:buNone/>
              <a:defRPr sz="2000" b="1" i="0" cap="none" spc="0" baseline="0">
                <a:solidFill>
                  <a:schemeClr val="tx1"/>
                </a:solidFill>
                <a:latin typeface="+mn-lt"/>
                <a:ea typeface="Verdana"/>
                <a:cs typeface="Verdana"/>
              </a:defRPr>
            </a:lvl1pPr>
            <a:lvl2pPr marL="457155" indent="0" algn="ctr">
              <a:buNone/>
              <a:defRPr sz="2000"/>
            </a:lvl2pPr>
            <a:lvl3pPr marL="914309" indent="0" algn="ctr">
              <a:buNone/>
              <a:defRPr sz="1800"/>
            </a:lvl3pPr>
            <a:lvl4pPr marL="1371464" indent="0" algn="ctr">
              <a:buNone/>
              <a:defRPr sz="1600"/>
            </a:lvl4pPr>
            <a:lvl5pPr marL="1828618" indent="0" algn="ctr">
              <a:buNone/>
              <a:defRPr sz="1600"/>
            </a:lvl5pPr>
            <a:lvl6pPr marL="2285774" indent="0" algn="ctr">
              <a:buNone/>
              <a:defRPr sz="1600"/>
            </a:lvl6pPr>
            <a:lvl7pPr marL="2742926" indent="0" algn="ctr">
              <a:buNone/>
              <a:defRPr sz="1600"/>
            </a:lvl7pPr>
            <a:lvl8pPr marL="3200080" indent="0" algn="ctr">
              <a:buNone/>
              <a:defRPr sz="1600"/>
            </a:lvl8pPr>
            <a:lvl9pPr marL="3657235" indent="0" algn="ctr">
              <a:buNone/>
              <a:defRPr sz="1600"/>
            </a:lvl9pPr>
          </a:lstStyle>
          <a:p>
            <a:pPr>
              <a:defRPr/>
            </a:pPr>
            <a:r>
              <a:rPr lang="de-DE" sz="2000" dirty="0">
                <a:solidFill>
                  <a:schemeClr val="tx1"/>
                </a:solidFill>
              </a:rPr>
              <a:t>Headline</a:t>
            </a:r>
            <a:endParaRPr dirty="0"/>
          </a:p>
        </p:txBody>
      </p:sp>
      <p:pic>
        <p:nvPicPr>
          <p:cNvPr id="3" name="Grafik 2">
            <a:extLst>
              <a:ext uri="{FF2B5EF4-FFF2-40B4-BE49-F238E27FC236}">
                <a16:creationId xmlns:a16="http://schemas.microsoft.com/office/drawing/2014/main" id="{5430E5EA-382F-EE1E-D171-956EFC7E1C08}"/>
              </a:ext>
            </a:extLst>
          </p:cNvPr>
          <p:cNvPicPr>
            <a:picLocks noChangeAspect="1"/>
          </p:cNvPicPr>
          <p:nvPr userDrawn="1"/>
        </p:nvPicPr>
        <p:blipFill>
          <a:blip r:embed="rId2"/>
          <a:stretch/>
        </p:blipFill>
        <p:spPr bwMode="auto">
          <a:xfrm>
            <a:off x="10560496" y="144143"/>
            <a:ext cx="1253962" cy="610036"/>
          </a:xfrm>
          <a:prstGeom prst="rect">
            <a:avLst/>
          </a:prstGeom>
        </p:spPr>
      </p:pic>
    </p:spTree>
    <p:extLst>
      <p:ext uri="{BB962C8B-B14F-4D97-AF65-F5344CB8AC3E}">
        <p14:creationId xmlns:p14="http://schemas.microsoft.com/office/powerpoint/2010/main" val="199349690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emf"/></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e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bwMode="auto">
        <a:xfrm>
          <a:off x="0" y="0"/>
          <a:ext cx="0" cy="0"/>
          <a:chOff x="0" y="0"/>
          <a:chExt cx="0" cy="0"/>
        </a:xfrm>
      </p:grpSpPr>
      <p:sp>
        <p:nvSpPr>
          <p:cNvPr id="2" name="Titelplatzhalter 1"/>
          <p:cNvSpPr>
            <a:spLocks noGrp="1"/>
          </p:cNvSpPr>
          <p:nvPr>
            <p:ph type="title"/>
          </p:nvPr>
        </p:nvSpPr>
        <p:spPr bwMode="auto">
          <a:xfrm>
            <a:off x="838200" y="365125"/>
            <a:ext cx="10515600" cy="1325563"/>
          </a:xfrm>
          <a:prstGeom prst="rect">
            <a:avLst/>
          </a:prstGeom>
        </p:spPr>
        <p:txBody>
          <a:bodyPr vert="horz" lIns="68580" tIns="34290" rIns="68580" bIns="34290" rtlCol="0" anchor="ctr">
            <a:noAutofit/>
          </a:bodyPr>
          <a:lstStyle/>
          <a:p>
            <a:pPr>
              <a:defRPr/>
            </a:pPr>
            <a:r>
              <a:rPr lang="de-DE"/>
              <a:t>Titelmasterformat durch Klicken bearbeiten</a:t>
            </a:r>
            <a:endParaRPr/>
          </a:p>
        </p:txBody>
      </p:sp>
      <p:sp>
        <p:nvSpPr>
          <p:cNvPr id="3" name="Textplatzhalter 2"/>
          <p:cNvSpPr>
            <a:spLocks noGrp="1"/>
          </p:cNvSpPr>
          <p:nvPr>
            <p:ph type="body" idx="1"/>
          </p:nvPr>
        </p:nvSpPr>
        <p:spPr bwMode="auto">
          <a:xfrm>
            <a:off x="838200" y="1825625"/>
            <a:ext cx="10515600" cy="4351339"/>
          </a:xfrm>
          <a:prstGeom prst="rect">
            <a:avLst/>
          </a:prstGeom>
        </p:spPr>
        <p:txBody>
          <a:bodyPr vert="horz" lIns="68580" tIns="34290" rIns="68580" bIns="34290" rtlCol="0">
            <a:normAutofit/>
          </a:bodyPr>
          <a:lstStyle/>
          <a:p>
            <a:pPr lvl="0">
              <a:defRPr/>
            </a:pPr>
            <a:r>
              <a:rPr lang="de-DE"/>
              <a:t>Formatvorlagen des Textmasters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10" name="Rechteck 9"/>
          <p:cNvSpPr/>
          <p:nvPr userDrawn="1"/>
        </p:nvSpPr>
        <p:spPr bwMode="auto">
          <a:xfrm>
            <a:off x="6888087" y="6243804"/>
            <a:ext cx="648072" cy="1375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de-DE" sz="1800" b="0" i="0">
              <a:ea typeface="Verdana"/>
              <a:cs typeface="Verdana"/>
            </a:endParaRPr>
          </a:p>
        </p:txBody>
      </p:sp>
      <p:pic>
        <p:nvPicPr>
          <p:cNvPr id="5" name="Grafik 4">
            <a:extLst>
              <a:ext uri="{FF2B5EF4-FFF2-40B4-BE49-F238E27FC236}">
                <a16:creationId xmlns:a16="http://schemas.microsoft.com/office/drawing/2014/main" id="{00DBD5C8-12DF-9362-F407-6AF19DCBC4AF}"/>
              </a:ext>
            </a:extLst>
          </p:cNvPr>
          <p:cNvPicPr>
            <a:picLocks noChangeAspect="1"/>
          </p:cNvPicPr>
          <p:nvPr userDrawn="1"/>
        </p:nvPicPr>
        <p:blipFill>
          <a:blip r:embed="rId3"/>
          <a:stretch/>
        </p:blipFill>
        <p:spPr bwMode="auto">
          <a:xfrm>
            <a:off x="9768408" y="6303937"/>
            <a:ext cx="1709332" cy="371184"/>
          </a:xfrm>
          <a:prstGeom prst="rect">
            <a:avLst/>
          </a:prstGeom>
        </p:spPr>
      </p:pic>
      <p:pic>
        <p:nvPicPr>
          <p:cNvPr id="6" name="Grafik 17">
            <a:extLst>
              <a:ext uri="{FF2B5EF4-FFF2-40B4-BE49-F238E27FC236}">
                <a16:creationId xmlns:a16="http://schemas.microsoft.com/office/drawing/2014/main" id="{04FA73AC-2B39-D97E-1065-8EC330CBCB19}"/>
              </a:ext>
            </a:extLst>
          </p:cNvPr>
          <p:cNvPicPr>
            <a:picLocks noChangeAspect="1"/>
          </p:cNvPicPr>
          <p:nvPr userDrawn="1"/>
        </p:nvPicPr>
        <p:blipFill>
          <a:blip r:embed="rId4"/>
          <a:stretch/>
        </p:blipFill>
        <p:spPr bwMode="auto">
          <a:xfrm>
            <a:off x="8687218" y="6346256"/>
            <a:ext cx="825690" cy="274334"/>
          </a:xfrm>
          <a:prstGeom prst="rect">
            <a:avLst/>
          </a:prstGeom>
        </p:spPr>
      </p:pic>
      <p:pic>
        <p:nvPicPr>
          <p:cNvPr id="7" name="Grafik 6">
            <a:extLst>
              <a:ext uri="{FF2B5EF4-FFF2-40B4-BE49-F238E27FC236}">
                <a16:creationId xmlns:a16="http://schemas.microsoft.com/office/drawing/2014/main" id="{00828DC5-91C0-4AA0-E682-3FC3F12DF0D9}"/>
              </a:ext>
            </a:extLst>
          </p:cNvPr>
          <p:cNvPicPr>
            <a:picLocks noChangeAspect="1"/>
          </p:cNvPicPr>
          <p:nvPr userDrawn="1"/>
        </p:nvPicPr>
        <p:blipFill>
          <a:blip r:embed="rId5" cstate="print">
            <a:extLst>
              <a:ext uri="{28A0092B-C50C-407E-A947-70E740481C1C}">
                <a14:useLocalDpi xmlns:a14="http://schemas.microsoft.com/office/drawing/2010/main" val="0"/>
              </a:ext>
            </a:extLst>
          </a:blip>
          <a:srcRect/>
          <a:stretch/>
        </p:blipFill>
        <p:spPr bwMode="auto">
          <a:xfrm>
            <a:off x="5807968" y="6397523"/>
            <a:ext cx="1669050" cy="203126"/>
          </a:xfrm>
          <a:prstGeom prst="rect">
            <a:avLst/>
          </a:prstGeom>
        </p:spPr>
      </p:pic>
      <p:pic>
        <p:nvPicPr>
          <p:cNvPr id="8" name="Grafik 7">
            <a:extLst>
              <a:ext uri="{FF2B5EF4-FFF2-40B4-BE49-F238E27FC236}">
                <a16:creationId xmlns:a16="http://schemas.microsoft.com/office/drawing/2014/main" id="{788AA664-09CA-3F4D-B806-6ED462F1717F}"/>
              </a:ext>
            </a:extLst>
          </p:cNvPr>
          <p:cNvPicPr>
            <a:picLocks noChangeAspect="1"/>
          </p:cNvPicPr>
          <p:nvPr userDrawn="1"/>
        </p:nvPicPr>
        <p:blipFill>
          <a:blip r:embed="rId6"/>
          <a:stretch/>
        </p:blipFill>
        <p:spPr bwMode="auto">
          <a:xfrm>
            <a:off x="7646106" y="6354435"/>
            <a:ext cx="769588" cy="257852"/>
          </a:xfrm>
          <a:prstGeom prst="rect">
            <a:avLst/>
          </a:prstGeom>
        </p:spPr>
      </p:pic>
      <p:sp>
        <p:nvSpPr>
          <p:cNvPr id="9" name="Rechteck 8">
            <a:extLst>
              <a:ext uri="{FF2B5EF4-FFF2-40B4-BE49-F238E27FC236}">
                <a16:creationId xmlns:a16="http://schemas.microsoft.com/office/drawing/2014/main" id="{3D68643C-37AE-0A2D-A1A7-0F0ED6E9B12D}"/>
              </a:ext>
            </a:extLst>
          </p:cNvPr>
          <p:cNvSpPr/>
          <p:nvPr userDrawn="1"/>
        </p:nvSpPr>
        <p:spPr bwMode="auto">
          <a:xfrm>
            <a:off x="0" y="6792137"/>
            <a:ext cx="12192000" cy="72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defRPr/>
            </a:pPr>
            <a:endParaRPr lang="de-DE" sz="2500"/>
          </a:p>
        </p:txBody>
      </p:sp>
      <p:pic>
        <p:nvPicPr>
          <p:cNvPr id="11" name="Grafik 10">
            <a:extLst>
              <a:ext uri="{FF2B5EF4-FFF2-40B4-BE49-F238E27FC236}">
                <a16:creationId xmlns:a16="http://schemas.microsoft.com/office/drawing/2014/main" id="{8A6A3956-6829-9855-0CFA-48EEB66C7A21}"/>
              </a:ext>
            </a:extLst>
          </p:cNvPr>
          <p:cNvPicPr>
            <a:picLocks noChangeAspect="1"/>
          </p:cNvPicPr>
          <p:nvPr userDrawn="1"/>
        </p:nvPicPr>
        <p:blipFill>
          <a:blip r:embed="rId7"/>
          <a:stretch>
            <a:fillRect/>
          </a:stretch>
        </p:blipFill>
        <p:spPr>
          <a:xfrm>
            <a:off x="1631504" y="5301208"/>
            <a:ext cx="1135238" cy="554506"/>
          </a:xfrm>
          <a:prstGeom prst="rect">
            <a:avLst/>
          </a:prstGeom>
        </p:spPr>
      </p:pic>
    </p:spTree>
  </p:cSld>
  <p:clrMap bg1="lt1" tx1="dk1" bg2="lt2" tx2="dk2" accent1="accent1" accent2="accent2" accent3="accent3" accent4="accent4" accent5="accent5" accent6="accent6" hlink="hlink" folHlink="folHlink"/>
  <p:sldLayoutIdLst>
    <p:sldLayoutId id="2147483670" r:id="rId1"/>
  </p:sldLayoutIdLst>
  <p:txStyles>
    <p:titleStyle>
      <a:lvl1pPr algn="l" defTabSz="914286">
        <a:lnSpc>
          <a:spcPct val="100000"/>
        </a:lnSpc>
        <a:spcBef>
          <a:spcPts val="1000"/>
        </a:spcBef>
        <a:buNone/>
        <a:defRPr sz="3200" b="1" i="0">
          <a:solidFill>
            <a:schemeClr val="tx2"/>
          </a:solidFill>
          <a:latin typeface="+mn-lt"/>
          <a:ea typeface="Verdana"/>
          <a:cs typeface="Verdana"/>
        </a:defRPr>
      </a:lvl1pPr>
    </p:titleStyle>
    <p:bodyStyle>
      <a:lvl1pPr marL="228573" indent="-228573" algn="l" defTabSz="914286">
        <a:lnSpc>
          <a:spcPct val="100000"/>
        </a:lnSpc>
        <a:spcBef>
          <a:spcPts val="1000"/>
        </a:spcBef>
        <a:buFont typeface="Arial"/>
        <a:buChar char="•"/>
        <a:defRPr sz="2800" b="0" i="0">
          <a:solidFill>
            <a:schemeClr val="tx1"/>
          </a:solidFill>
          <a:latin typeface="Verdana"/>
          <a:ea typeface="Verdana"/>
          <a:cs typeface="Verdana"/>
        </a:defRPr>
      </a:lvl1pPr>
      <a:lvl2pPr marL="685718" indent="-228573" algn="l" defTabSz="914286">
        <a:lnSpc>
          <a:spcPct val="100000"/>
        </a:lnSpc>
        <a:spcBef>
          <a:spcPts val="500"/>
        </a:spcBef>
        <a:buFont typeface="Arial"/>
        <a:buChar char="•"/>
        <a:defRPr sz="2400" b="0" i="0">
          <a:solidFill>
            <a:schemeClr val="tx1"/>
          </a:solidFill>
          <a:latin typeface="Verdana"/>
          <a:ea typeface="Verdana"/>
          <a:cs typeface="Verdana"/>
        </a:defRPr>
      </a:lvl2pPr>
      <a:lvl3pPr marL="1142858" indent="-228573" algn="l" defTabSz="914286">
        <a:lnSpc>
          <a:spcPct val="100000"/>
        </a:lnSpc>
        <a:spcBef>
          <a:spcPts val="500"/>
        </a:spcBef>
        <a:buFont typeface="Arial"/>
        <a:buChar char="•"/>
        <a:defRPr sz="2000" b="0" i="0">
          <a:solidFill>
            <a:schemeClr val="tx1"/>
          </a:solidFill>
          <a:latin typeface="Verdana"/>
          <a:ea typeface="Verdana"/>
          <a:cs typeface="Verdana"/>
        </a:defRPr>
      </a:lvl3pPr>
      <a:lvl4pPr marL="1600000" indent="-228573" algn="l" defTabSz="914286">
        <a:lnSpc>
          <a:spcPct val="100000"/>
        </a:lnSpc>
        <a:spcBef>
          <a:spcPts val="500"/>
        </a:spcBef>
        <a:buFont typeface="Arial"/>
        <a:buChar char="•"/>
        <a:defRPr sz="1800" b="0" i="0">
          <a:solidFill>
            <a:schemeClr val="tx1"/>
          </a:solidFill>
          <a:latin typeface="Verdana"/>
          <a:ea typeface="Verdana"/>
          <a:cs typeface="Verdana"/>
        </a:defRPr>
      </a:lvl4pPr>
      <a:lvl5pPr marL="2057143" indent="-228573" algn="l" defTabSz="914286">
        <a:lnSpc>
          <a:spcPct val="100000"/>
        </a:lnSpc>
        <a:spcBef>
          <a:spcPts val="500"/>
        </a:spcBef>
        <a:buFont typeface="Arial"/>
        <a:buChar char="•"/>
        <a:defRPr sz="1600" b="0" i="0">
          <a:solidFill>
            <a:schemeClr val="tx1"/>
          </a:solidFill>
          <a:latin typeface="Verdana"/>
          <a:ea typeface="Verdana"/>
          <a:cs typeface="Verdana"/>
        </a:defRPr>
      </a:lvl5pPr>
      <a:lvl6pPr marL="2514286" indent="-228573" algn="l" defTabSz="914286">
        <a:lnSpc>
          <a:spcPct val="90000"/>
        </a:lnSpc>
        <a:spcBef>
          <a:spcPts val="500"/>
        </a:spcBef>
        <a:buFont typeface="Arial"/>
        <a:buChar char="•"/>
        <a:defRPr sz="1850">
          <a:solidFill>
            <a:schemeClr val="tx1"/>
          </a:solidFill>
          <a:latin typeface="+mn-lt"/>
          <a:ea typeface="+mn-ea"/>
          <a:cs typeface="+mn-cs"/>
        </a:defRPr>
      </a:lvl6pPr>
      <a:lvl7pPr marL="2971430" indent="-228573" algn="l" defTabSz="914286">
        <a:lnSpc>
          <a:spcPct val="90000"/>
        </a:lnSpc>
        <a:spcBef>
          <a:spcPts val="500"/>
        </a:spcBef>
        <a:buFont typeface="Arial"/>
        <a:buChar char="•"/>
        <a:defRPr sz="1850">
          <a:solidFill>
            <a:schemeClr val="tx1"/>
          </a:solidFill>
          <a:latin typeface="+mn-lt"/>
          <a:ea typeface="+mn-ea"/>
          <a:cs typeface="+mn-cs"/>
        </a:defRPr>
      </a:lvl7pPr>
      <a:lvl8pPr marL="3428573" indent="-228573" algn="l" defTabSz="914286">
        <a:lnSpc>
          <a:spcPct val="90000"/>
        </a:lnSpc>
        <a:spcBef>
          <a:spcPts val="500"/>
        </a:spcBef>
        <a:buFont typeface="Arial"/>
        <a:buChar char="•"/>
        <a:defRPr sz="1850">
          <a:solidFill>
            <a:schemeClr val="tx1"/>
          </a:solidFill>
          <a:latin typeface="+mn-lt"/>
          <a:ea typeface="+mn-ea"/>
          <a:cs typeface="+mn-cs"/>
        </a:defRPr>
      </a:lvl8pPr>
      <a:lvl9pPr marL="3885718" indent="-228573" algn="l" defTabSz="914286">
        <a:lnSpc>
          <a:spcPct val="90000"/>
        </a:lnSpc>
        <a:spcBef>
          <a:spcPts val="500"/>
        </a:spcBef>
        <a:buFont typeface="Arial"/>
        <a:buChar char="•"/>
        <a:defRPr sz="1850">
          <a:solidFill>
            <a:schemeClr val="tx1"/>
          </a:solidFill>
          <a:latin typeface="+mn-lt"/>
          <a:ea typeface="+mn-ea"/>
          <a:cs typeface="+mn-cs"/>
        </a:defRPr>
      </a:lvl9pPr>
    </p:bodyStyle>
    <p:otherStyle>
      <a:defPPr>
        <a:defRPr lang="de-DE"/>
      </a:defPPr>
      <a:lvl1pPr marL="0" algn="l" defTabSz="914286">
        <a:defRPr sz="1850">
          <a:solidFill>
            <a:schemeClr val="tx1"/>
          </a:solidFill>
          <a:latin typeface="+mn-lt"/>
          <a:ea typeface="+mn-ea"/>
          <a:cs typeface="+mn-cs"/>
        </a:defRPr>
      </a:lvl1pPr>
      <a:lvl2pPr marL="457143" algn="l" defTabSz="914286">
        <a:defRPr sz="1850">
          <a:solidFill>
            <a:schemeClr val="tx1"/>
          </a:solidFill>
          <a:latin typeface="+mn-lt"/>
          <a:ea typeface="+mn-ea"/>
          <a:cs typeface="+mn-cs"/>
        </a:defRPr>
      </a:lvl2pPr>
      <a:lvl3pPr marL="914286" algn="l" defTabSz="914286">
        <a:defRPr sz="1850">
          <a:solidFill>
            <a:schemeClr val="tx1"/>
          </a:solidFill>
          <a:latin typeface="+mn-lt"/>
          <a:ea typeface="+mn-ea"/>
          <a:cs typeface="+mn-cs"/>
        </a:defRPr>
      </a:lvl3pPr>
      <a:lvl4pPr marL="1371430" algn="l" defTabSz="914286">
        <a:defRPr sz="1850">
          <a:solidFill>
            <a:schemeClr val="tx1"/>
          </a:solidFill>
          <a:latin typeface="+mn-lt"/>
          <a:ea typeface="+mn-ea"/>
          <a:cs typeface="+mn-cs"/>
        </a:defRPr>
      </a:lvl4pPr>
      <a:lvl5pPr marL="1828573" algn="l" defTabSz="914286">
        <a:defRPr sz="1850">
          <a:solidFill>
            <a:schemeClr val="tx1"/>
          </a:solidFill>
          <a:latin typeface="+mn-lt"/>
          <a:ea typeface="+mn-ea"/>
          <a:cs typeface="+mn-cs"/>
        </a:defRPr>
      </a:lvl5pPr>
      <a:lvl6pPr marL="2285718" algn="l" defTabSz="914286">
        <a:defRPr sz="1850">
          <a:solidFill>
            <a:schemeClr val="tx1"/>
          </a:solidFill>
          <a:latin typeface="+mn-lt"/>
          <a:ea typeface="+mn-ea"/>
          <a:cs typeface="+mn-cs"/>
        </a:defRPr>
      </a:lvl6pPr>
      <a:lvl7pPr marL="2742858" algn="l" defTabSz="914286">
        <a:defRPr sz="1850">
          <a:solidFill>
            <a:schemeClr val="tx1"/>
          </a:solidFill>
          <a:latin typeface="+mn-lt"/>
          <a:ea typeface="+mn-ea"/>
          <a:cs typeface="+mn-cs"/>
        </a:defRPr>
      </a:lvl7pPr>
      <a:lvl8pPr marL="3200000" algn="l" defTabSz="914286">
        <a:defRPr sz="1850">
          <a:solidFill>
            <a:schemeClr val="tx1"/>
          </a:solidFill>
          <a:latin typeface="+mn-lt"/>
          <a:ea typeface="+mn-ea"/>
          <a:cs typeface="+mn-cs"/>
        </a:defRPr>
      </a:lvl8pPr>
      <a:lvl9pPr marL="3657143" algn="l" defTabSz="914286">
        <a:defRPr sz="185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bwMode="auto">
        <a:xfrm>
          <a:off x="0" y="0"/>
          <a:ext cx="0" cy="0"/>
          <a:chOff x="0" y="0"/>
          <a:chExt cx="0" cy="0"/>
        </a:xfrm>
      </p:grpSpPr>
      <p:sp>
        <p:nvSpPr>
          <p:cNvPr id="2" name="Titelplatzhalter 1"/>
          <p:cNvSpPr>
            <a:spLocks noGrp="1"/>
          </p:cNvSpPr>
          <p:nvPr>
            <p:ph type="title"/>
          </p:nvPr>
        </p:nvSpPr>
        <p:spPr bwMode="auto">
          <a:xfrm>
            <a:off x="838200" y="365125"/>
            <a:ext cx="10515600" cy="1325563"/>
          </a:xfrm>
          <a:prstGeom prst="rect">
            <a:avLst/>
          </a:prstGeom>
        </p:spPr>
        <p:txBody>
          <a:bodyPr vert="horz" lIns="68580" tIns="34290" rIns="68580" bIns="34290" rtlCol="0" anchor="ctr">
            <a:noAutofit/>
          </a:bodyPr>
          <a:lstStyle/>
          <a:p>
            <a:pPr>
              <a:defRPr/>
            </a:pPr>
            <a:r>
              <a:rPr lang="de-DE"/>
              <a:t>Titelmasterformat durch Klicken bearbeiten</a:t>
            </a:r>
            <a:endParaRPr/>
          </a:p>
        </p:txBody>
      </p:sp>
      <p:sp>
        <p:nvSpPr>
          <p:cNvPr id="3" name="Textplatzhalter 2"/>
          <p:cNvSpPr>
            <a:spLocks noGrp="1"/>
          </p:cNvSpPr>
          <p:nvPr>
            <p:ph type="body" idx="1"/>
          </p:nvPr>
        </p:nvSpPr>
        <p:spPr bwMode="auto">
          <a:xfrm>
            <a:off x="838200" y="1825625"/>
            <a:ext cx="10515600" cy="4351339"/>
          </a:xfrm>
          <a:prstGeom prst="rect">
            <a:avLst/>
          </a:prstGeom>
        </p:spPr>
        <p:txBody>
          <a:bodyPr vert="horz" lIns="68580" tIns="34290" rIns="68580" bIns="34290" rtlCol="0">
            <a:normAutofit/>
          </a:bodyPr>
          <a:lstStyle/>
          <a:p>
            <a:pPr lvl="0">
              <a:defRPr/>
            </a:pPr>
            <a:r>
              <a:rPr lang="de-DE"/>
              <a:t>Formatvorlagen des Textmasters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10" name="Rechteck 9"/>
          <p:cNvSpPr/>
          <p:nvPr userDrawn="1"/>
        </p:nvSpPr>
        <p:spPr bwMode="auto">
          <a:xfrm>
            <a:off x="6888087" y="6243804"/>
            <a:ext cx="648072" cy="1375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de-DE" sz="1800" b="0" i="0">
              <a:ea typeface="Verdana"/>
              <a:cs typeface="Verdana"/>
            </a:endParaRPr>
          </a:p>
        </p:txBody>
      </p:sp>
      <p:pic>
        <p:nvPicPr>
          <p:cNvPr id="5" name="Grafik 4">
            <a:extLst>
              <a:ext uri="{FF2B5EF4-FFF2-40B4-BE49-F238E27FC236}">
                <a16:creationId xmlns:a16="http://schemas.microsoft.com/office/drawing/2014/main" id="{00DBD5C8-12DF-9362-F407-6AF19DCBC4AF}"/>
              </a:ext>
            </a:extLst>
          </p:cNvPr>
          <p:cNvPicPr>
            <a:picLocks noChangeAspect="1"/>
          </p:cNvPicPr>
          <p:nvPr userDrawn="1"/>
        </p:nvPicPr>
        <p:blipFill>
          <a:blip r:embed="rId3"/>
          <a:stretch/>
        </p:blipFill>
        <p:spPr bwMode="auto">
          <a:xfrm>
            <a:off x="7320136" y="6381329"/>
            <a:ext cx="1709332" cy="371184"/>
          </a:xfrm>
          <a:prstGeom prst="rect">
            <a:avLst/>
          </a:prstGeom>
        </p:spPr>
      </p:pic>
      <p:pic>
        <p:nvPicPr>
          <p:cNvPr id="6" name="Grafik 17">
            <a:extLst>
              <a:ext uri="{FF2B5EF4-FFF2-40B4-BE49-F238E27FC236}">
                <a16:creationId xmlns:a16="http://schemas.microsoft.com/office/drawing/2014/main" id="{04FA73AC-2B39-D97E-1065-8EC330CBCB19}"/>
              </a:ext>
            </a:extLst>
          </p:cNvPr>
          <p:cNvPicPr>
            <a:picLocks noChangeAspect="1"/>
          </p:cNvPicPr>
          <p:nvPr userDrawn="1"/>
        </p:nvPicPr>
        <p:blipFill>
          <a:blip r:embed="rId4"/>
          <a:stretch/>
        </p:blipFill>
        <p:spPr bwMode="auto">
          <a:xfrm>
            <a:off x="6040723" y="6429754"/>
            <a:ext cx="825690" cy="274334"/>
          </a:xfrm>
          <a:prstGeom prst="rect">
            <a:avLst/>
          </a:prstGeom>
        </p:spPr>
      </p:pic>
      <p:pic>
        <p:nvPicPr>
          <p:cNvPr id="7" name="Grafik 6">
            <a:extLst>
              <a:ext uri="{FF2B5EF4-FFF2-40B4-BE49-F238E27FC236}">
                <a16:creationId xmlns:a16="http://schemas.microsoft.com/office/drawing/2014/main" id="{00828DC5-91C0-4AA0-E682-3FC3F12DF0D9}"/>
              </a:ext>
            </a:extLst>
          </p:cNvPr>
          <p:cNvPicPr>
            <a:picLocks noChangeAspect="1"/>
          </p:cNvPicPr>
          <p:nvPr userDrawn="1"/>
        </p:nvPicPr>
        <p:blipFill>
          <a:blip r:embed="rId5" cstate="print">
            <a:extLst>
              <a:ext uri="{28A0092B-C50C-407E-A947-70E740481C1C}">
                <a14:useLocalDpi xmlns:a14="http://schemas.microsoft.com/office/drawing/2010/main" val="0"/>
              </a:ext>
            </a:extLst>
          </a:blip>
          <a:srcRect/>
          <a:stretch/>
        </p:blipFill>
        <p:spPr bwMode="auto">
          <a:xfrm>
            <a:off x="2716274" y="6489019"/>
            <a:ext cx="1669050" cy="203126"/>
          </a:xfrm>
          <a:prstGeom prst="rect">
            <a:avLst/>
          </a:prstGeom>
        </p:spPr>
      </p:pic>
      <p:pic>
        <p:nvPicPr>
          <p:cNvPr id="8" name="Grafik 7">
            <a:extLst>
              <a:ext uri="{FF2B5EF4-FFF2-40B4-BE49-F238E27FC236}">
                <a16:creationId xmlns:a16="http://schemas.microsoft.com/office/drawing/2014/main" id="{788AA664-09CA-3F4D-B806-6ED462F1717F}"/>
              </a:ext>
            </a:extLst>
          </p:cNvPr>
          <p:cNvPicPr>
            <a:picLocks noChangeAspect="1"/>
          </p:cNvPicPr>
          <p:nvPr userDrawn="1"/>
        </p:nvPicPr>
        <p:blipFill>
          <a:blip r:embed="rId6"/>
          <a:stretch/>
        </p:blipFill>
        <p:spPr bwMode="auto">
          <a:xfrm>
            <a:off x="4817412" y="6448461"/>
            <a:ext cx="769588" cy="257852"/>
          </a:xfrm>
          <a:prstGeom prst="rect">
            <a:avLst/>
          </a:prstGeom>
        </p:spPr>
      </p:pic>
      <p:sp>
        <p:nvSpPr>
          <p:cNvPr id="9" name="Rechteck 8">
            <a:extLst>
              <a:ext uri="{FF2B5EF4-FFF2-40B4-BE49-F238E27FC236}">
                <a16:creationId xmlns:a16="http://schemas.microsoft.com/office/drawing/2014/main" id="{3D68643C-37AE-0A2D-A1A7-0F0ED6E9B12D}"/>
              </a:ext>
            </a:extLst>
          </p:cNvPr>
          <p:cNvSpPr/>
          <p:nvPr userDrawn="1"/>
        </p:nvSpPr>
        <p:spPr bwMode="auto">
          <a:xfrm>
            <a:off x="0" y="6792137"/>
            <a:ext cx="12192000" cy="72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defRPr/>
            </a:pPr>
            <a:endParaRPr lang="de-DE" sz="2500"/>
          </a:p>
        </p:txBody>
      </p:sp>
    </p:spTree>
    <p:extLst>
      <p:ext uri="{BB962C8B-B14F-4D97-AF65-F5344CB8AC3E}">
        <p14:creationId xmlns:p14="http://schemas.microsoft.com/office/powerpoint/2010/main" val="2952184384"/>
      </p:ext>
    </p:extLst>
  </p:cSld>
  <p:clrMap bg1="lt1" tx1="dk1" bg2="lt2" tx2="dk2" accent1="accent1" accent2="accent2" accent3="accent3" accent4="accent4" accent5="accent5" accent6="accent6" hlink="hlink" folHlink="folHlink"/>
  <p:sldLayoutIdLst>
    <p:sldLayoutId id="2147483672" r:id="rId1"/>
  </p:sldLayoutIdLst>
  <p:txStyles>
    <p:titleStyle>
      <a:lvl1pPr algn="l" defTabSz="914286">
        <a:lnSpc>
          <a:spcPct val="100000"/>
        </a:lnSpc>
        <a:spcBef>
          <a:spcPts val="1000"/>
        </a:spcBef>
        <a:buNone/>
        <a:defRPr sz="3200" b="1" i="0">
          <a:solidFill>
            <a:schemeClr val="tx2"/>
          </a:solidFill>
          <a:latin typeface="+mn-lt"/>
          <a:ea typeface="Verdana"/>
          <a:cs typeface="Verdana"/>
        </a:defRPr>
      </a:lvl1pPr>
    </p:titleStyle>
    <p:bodyStyle>
      <a:lvl1pPr marL="228573" indent="-228573" algn="l" defTabSz="914286">
        <a:lnSpc>
          <a:spcPct val="100000"/>
        </a:lnSpc>
        <a:spcBef>
          <a:spcPts val="1000"/>
        </a:spcBef>
        <a:buFont typeface="Arial"/>
        <a:buChar char="•"/>
        <a:defRPr sz="2800" b="0" i="0">
          <a:solidFill>
            <a:schemeClr val="tx1"/>
          </a:solidFill>
          <a:latin typeface="Verdana"/>
          <a:ea typeface="Verdana"/>
          <a:cs typeface="Verdana"/>
        </a:defRPr>
      </a:lvl1pPr>
      <a:lvl2pPr marL="685718" indent="-228573" algn="l" defTabSz="914286">
        <a:lnSpc>
          <a:spcPct val="100000"/>
        </a:lnSpc>
        <a:spcBef>
          <a:spcPts val="500"/>
        </a:spcBef>
        <a:buFont typeface="Arial"/>
        <a:buChar char="•"/>
        <a:defRPr sz="2400" b="0" i="0">
          <a:solidFill>
            <a:schemeClr val="tx1"/>
          </a:solidFill>
          <a:latin typeface="Verdana"/>
          <a:ea typeface="Verdana"/>
          <a:cs typeface="Verdana"/>
        </a:defRPr>
      </a:lvl2pPr>
      <a:lvl3pPr marL="1142858" indent="-228573" algn="l" defTabSz="914286">
        <a:lnSpc>
          <a:spcPct val="100000"/>
        </a:lnSpc>
        <a:spcBef>
          <a:spcPts val="500"/>
        </a:spcBef>
        <a:buFont typeface="Arial"/>
        <a:buChar char="•"/>
        <a:defRPr sz="2000" b="0" i="0">
          <a:solidFill>
            <a:schemeClr val="tx1"/>
          </a:solidFill>
          <a:latin typeface="Verdana"/>
          <a:ea typeface="Verdana"/>
          <a:cs typeface="Verdana"/>
        </a:defRPr>
      </a:lvl3pPr>
      <a:lvl4pPr marL="1600000" indent="-228573" algn="l" defTabSz="914286">
        <a:lnSpc>
          <a:spcPct val="100000"/>
        </a:lnSpc>
        <a:spcBef>
          <a:spcPts val="500"/>
        </a:spcBef>
        <a:buFont typeface="Arial"/>
        <a:buChar char="•"/>
        <a:defRPr sz="1800" b="0" i="0">
          <a:solidFill>
            <a:schemeClr val="tx1"/>
          </a:solidFill>
          <a:latin typeface="Verdana"/>
          <a:ea typeface="Verdana"/>
          <a:cs typeface="Verdana"/>
        </a:defRPr>
      </a:lvl4pPr>
      <a:lvl5pPr marL="2057143" indent="-228573" algn="l" defTabSz="914286">
        <a:lnSpc>
          <a:spcPct val="100000"/>
        </a:lnSpc>
        <a:spcBef>
          <a:spcPts val="500"/>
        </a:spcBef>
        <a:buFont typeface="Arial"/>
        <a:buChar char="•"/>
        <a:defRPr sz="1600" b="0" i="0">
          <a:solidFill>
            <a:schemeClr val="tx1"/>
          </a:solidFill>
          <a:latin typeface="Verdana"/>
          <a:ea typeface="Verdana"/>
          <a:cs typeface="Verdana"/>
        </a:defRPr>
      </a:lvl5pPr>
      <a:lvl6pPr marL="2514286" indent="-228573" algn="l" defTabSz="914286">
        <a:lnSpc>
          <a:spcPct val="90000"/>
        </a:lnSpc>
        <a:spcBef>
          <a:spcPts val="500"/>
        </a:spcBef>
        <a:buFont typeface="Arial"/>
        <a:buChar char="•"/>
        <a:defRPr sz="1850">
          <a:solidFill>
            <a:schemeClr val="tx1"/>
          </a:solidFill>
          <a:latin typeface="+mn-lt"/>
          <a:ea typeface="+mn-ea"/>
          <a:cs typeface="+mn-cs"/>
        </a:defRPr>
      </a:lvl6pPr>
      <a:lvl7pPr marL="2971430" indent="-228573" algn="l" defTabSz="914286">
        <a:lnSpc>
          <a:spcPct val="90000"/>
        </a:lnSpc>
        <a:spcBef>
          <a:spcPts val="500"/>
        </a:spcBef>
        <a:buFont typeface="Arial"/>
        <a:buChar char="•"/>
        <a:defRPr sz="1850">
          <a:solidFill>
            <a:schemeClr val="tx1"/>
          </a:solidFill>
          <a:latin typeface="+mn-lt"/>
          <a:ea typeface="+mn-ea"/>
          <a:cs typeface="+mn-cs"/>
        </a:defRPr>
      </a:lvl7pPr>
      <a:lvl8pPr marL="3428573" indent="-228573" algn="l" defTabSz="914286">
        <a:lnSpc>
          <a:spcPct val="90000"/>
        </a:lnSpc>
        <a:spcBef>
          <a:spcPts val="500"/>
        </a:spcBef>
        <a:buFont typeface="Arial"/>
        <a:buChar char="•"/>
        <a:defRPr sz="1850">
          <a:solidFill>
            <a:schemeClr val="tx1"/>
          </a:solidFill>
          <a:latin typeface="+mn-lt"/>
          <a:ea typeface="+mn-ea"/>
          <a:cs typeface="+mn-cs"/>
        </a:defRPr>
      </a:lvl8pPr>
      <a:lvl9pPr marL="3885718" indent="-228573" algn="l" defTabSz="914286">
        <a:lnSpc>
          <a:spcPct val="90000"/>
        </a:lnSpc>
        <a:spcBef>
          <a:spcPts val="500"/>
        </a:spcBef>
        <a:buFont typeface="Arial"/>
        <a:buChar char="•"/>
        <a:defRPr sz="1850">
          <a:solidFill>
            <a:schemeClr val="tx1"/>
          </a:solidFill>
          <a:latin typeface="+mn-lt"/>
          <a:ea typeface="+mn-ea"/>
          <a:cs typeface="+mn-cs"/>
        </a:defRPr>
      </a:lvl9pPr>
    </p:bodyStyle>
    <p:otherStyle>
      <a:defPPr>
        <a:defRPr lang="de-DE"/>
      </a:defPPr>
      <a:lvl1pPr marL="0" algn="l" defTabSz="914286">
        <a:defRPr sz="1850">
          <a:solidFill>
            <a:schemeClr val="tx1"/>
          </a:solidFill>
          <a:latin typeface="+mn-lt"/>
          <a:ea typeface="+mn-ea"/>
          <a:cs typeface="+mn-cs"/>
        </a:defRPr>
      </a:lvl1pPr>
      <a:lvl2pPr marL="457143" algn="l" defTabSz="914286">
        <a:defRPr sz="1850">
          <a:solidFill>
            <a:schemeClr val="tx1"/>
          </a:solidFill>
          <a:latin typeface="+mn-lt"/>
          <a:ea typeface="+mn-ea"/>
          <a:cs typeface="+mn-cs"/>
        </a:defRPr>
      </a:lvl2pPr>
      <a:lvl3pPr marL="914286" algn="l" defTabSz="914286">
        <a:defRPr sz="1850">
          <a:solidFill>
            <a:schemeClr val="tx1"/>
          </a:solidFill>
          <a:latin typeface="+mn-lt"/>
          <a:ea typeface="+mn-ea"/>
          <a:cs typeface="+mn-cs"/>
        </a:defRPr>
      </a:lvl3pPr>
      <a:lvl4pPr marL="1371430" algn="l" defTabSz="914286">
        <a:defRPr sz="1850">
          <a:solidFill>
            <a:schemeClr val="tx1"/>
          </a:solidFill>
          <a:latin typeface="+mn-lt"/>
          <a:ea typeface="+mn-ea"/>
          <a:cs typeface="+mn-cs"/>
        </a:defRPr>
      </a:lvl4pPr>
      <a:lvl5pPr marL="1828573" algn="l" defTabSz="914286">
        <a:defRPr sz="1850">
          <a:solidFill>
            <a:schemeClr val="tx1"/>
          </a:solidFill>
          <a:latin typeface="+mn-lt"/>
          <a:ea typeface="+mn-ea"/>
          <a:cs typeface="+mn-cs"/>
        </a:defRPr>
      </a:lvl5pPr>
      <a:lvl6pPr marL="2285718" algn="l" defTabSz="914286">
        <a:defRPr sz="1850">
          <a:solidFill>
            <a:schemeClr val="tx1"/>
          </a:solidFill>
          <a:latin typeface="+mn-lt"/>
          <a:ea typeface="+mn-ea"/>
          <a:cs typeface="+mn-cs"/>
        </a:defRPr>
      </a:lvl6pPr>
      <a:lvl7pPr marL="2742858" algn="l" defTabSz="914286">
        <a:defRPr sz="1850">
          <a:solidFill>
            <a:schemeClr val="tx1"/>
          </a:solidFill>
          <a:latin typeface="+mn-lt"/>
          <a:ea typeface="+mn-ea"/>
          <a:cs typeface="+mn-cs"/>
        </a:defRPr>
      </a:lvl7pPr>
      <a:lvl8pPr marL="3200000" algn="l" defTabSz="914286">
        <a:defRPr sz="1850">
          <a:solidFill>
            <a:schemeClr val="tx1"/>
          </a:solidFill>
          <a:latin typeface="+mn-lt"/>
          <a:ea typeface="+mn-ea"/>
          <a:cs typeface="+mn-cs"/>
        </a:defRPr>
      </a:lvl8pPr>
      <a:lvl9pPr marL="3657143" algn="l" defTabSz="914286">
        <a:defRPr sz="185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8.svg"/></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8.sv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26CAC5-7F7D-EA58-78A6-88B89908B021}"/>
            </a:ext>
          </a:extLst>
        </p:cNvPr>
        <p:cNvGrpSpPr/>
        <p:nvPr/>
      </p:nvGrpSpPr>
      <p:grpSpPr>
        <a:xfrm>
          <a:off x="0" y="0"/>
          <a:ext cx="0" cy="0"/>
          <a:chOff x="0" y="0"/>
          <a:chExt cx="0" cy="0"/>
        </a:xfrm>
      </p:grpSpPr>
      <p:sp>
        <p:nvSpPr>
          <p:cNvPr id="4" name="Rechteck 3">
            <a:extLst>
              <a:ext uri="{FF2B5EF4-FFF2-40B4-BE49-F238E27FC236}">
                <a16:creationId xmlns:a16="http://schemas.microsoft.com/office/drawing/2014/main" id="{265C13CB-2D27-DC5C-4CC5-66B9367523D9}"/>
              </a:ext>
            </a:extLst>
          </p:cNvPr>
          <p:cNvSpPr/>
          <p:nvPr/>
        </p:nvSpPr>
        <p:spPr bwMode="auto">
          <a:xfrm>
            <a:off x="1084705" y="1091487"/>
            <a:ext cx="10907559" cy="4857793"/>
          </a:xfrm>
          <a:prstGeom prst="rect">
            <a:avLst/>
          </a:prstGeom>
          <a:noFill/>
          <a:ln>
            <a:noFill/>
          </a:ln>
        </p:spPr>
        <p:style>
          <a:lnRef idx="2">
            <a:schemeClr val="accent1"/>
          </a:lnRef>
          <a:fillRef idx="1">
            <a:schemeClr val="lt1"/>
          </a:fillRef>
          <a:effectRef idx="0">
            <a:schemeClr val="accent1"/>
          </a:effectRef>
          <a:fontRef idx="minor">
            <a:schemeClr val="dk1"/>
          </a:fontRef>
        </p:style>
        <p:txBody>
          <a:bodyPr rtlCol="0" anchor="t" anchorCtr="0"/>
          <a:lstStyle/>
          <a:p>
            <a:r>
              <a:rPr lang="en-US" sz="1050" b="1" dirty="0">
                <a:solidFill>
                  <a:schemeClr val="accent1"/>
                </a:solidFill>
              </a:rPr>
              <a:t>Schritt 1: Listen Sie die erarbeiteten Maßnahmen auf </a:t>
            </a:r>
          </a:p>
          <a:p>
            <a:endParaRPr lang="en-US" sz="1050" b="1" dirty="0"/>
          </a:p>
          <a:p>
            <a:r>
              <a:rPr lang="de-DE" sz="1050" dirty="0"/>
              <a:t>Tragen Sie die Maßnahmen in die Kästchen (Folie 3) ein. </a:t>
            </a:r>
          </a:p>
          <a:p>
            <a:endParaRPr lang="de-DE" sz="1050" dirty="0"/>
          </a:p>
          <a:p>
            <a:endParaRPr lang="de-DE" sz="1050" b="1" dirty="0"/>
          </a:p>
          <a:p>
            <a:r>
              <a:rPr lang="de-DE" sz="1050" b="1" dirty="0">
                <a:solidFill>
                  <a:schemeClr val="accent1"/>
                </a:solidFill>
              </a:rPr>
              <a:t>Schritt 2: Bewertung des Nutzens und des Aufwands für jede Maßnahme </a:t>
            </a:r>
          </a:p>
          <a:p>
            <a:endParaRPr lang="de-DE" sz="1050" b="1" dirty="0"/>
          </a:p>
          <a:p>
            <a:r>
              <a:rPr lang="de-DE" sz="1050" b="1" dirty="0"/>
              <a:t>Nutzen: </a:t>
            </a:r>
          </a:p>
          <a:p>
            <a:r>
              <a:rPr lang="de-DE" sz="1050" dirty="0"/>
              <a:t>Bewerten Sie den potenziellen Nutzen jeder Maßnahme für die Kommune. Berücksichtigen Sie dabei Faktoren wie z.B.: </a:t>
            </a:r>
          </a:p>
          <a:p>
            <a:pPr marL="628650" lvl="1" indent="-171450">
              <a:buFont typeface="Arial" panose="020B0604020202020204" pitchFamily="34" charset="0"/>
              <a:buChar char="•"/>
            </a:pPr>
            <a:r>
              <a:rPr lang="de-DE" sz="1050" dirty="0"/>
              <a:t>Verbesserung der Bürgerservicequalität und -zugänglichkeit</a:t>
            </a:r>
          </a:p>
          <a:p>
            <a:pPr marL="628650" lvl="1" indent="-171450">
              <a:buFont typeface="Arial" panose="020B0604020202020204" pitchFamily="34" charset="0"/>
              <a:buChar char="•"/>
            </a:pPr>
            <a:r>
              <a:rPr lang="de-DE" sz="1050" dirty="0"/>
              <a:t>Effizienzsteigerung von Verwaltungsprozessen</a:t>
            </a:r>
          </a:p>
          <a:p>
            <a:pPr marL="628650" lvl="1" indent="-171450">
              <a:buFont typeface="Arial" panose="020B0604020202020204" pitchFamily="34" charset="0"/>
              <a:buChar char="•"/>
            </a:pPr>
            <a:r>
              <a:rPr lang="de-DE" sz="1050" dirty="0"/>
              <a:t>Kostenersparnis durch Automatisierung</a:t>
            </a:r>
          </a:p>
          <a:p>
            <a:pPr marL="628650" lvl="1" indent="-171450">
              <a:buFont typeface="Arial" panose="020B0604020202020204" pitchFamily="34" charset="0"/>
              <a:buChar char="•"/>
            </a:pPr>
            <a:r>
              <a:rPr lang="de-DE" sz="1050" dirty="0"/>
              <a:t>Verbesserung der Datenqualität und -verfügbarkeit</a:t>
            </a:r>
          </a:p>
          <a:p>
            <a:pPr marL="628650" lvl="1" indent="-171450">
              <a:buFont typeface="Arial" panose="020B0604020202020204" pitchFamily="34" charset="0"/>
              <a:buChar char="•"/>
            </a:pPr>
            <a:r>
              <a:rPr lang="de-DE" sz="1050" dirty="0"/>
              <a:t>Steigerung der Transparenz und Bürgerbeteiligung</a:t>
            </a:r>
          </a:p>
          <a:p>
            <a:pPr lvl="1"/>
            <a:endParaRPr lang="de-DE" sz="1050" dirty="0"/>
          </a:p>
          <a:p>
            <a:r>
              <a:rPr lang="de-DE" sz="1050" b="1" dirty="0"/>
              <a:t>Aufwand: </a:t>
            </a:r>
          </a:p>
          <a:p>
            <a:r>
              <a:rPr lang="de-DE" sz="1050" dirty="0"/>
              <a:t>Schätzen Sie den Aufwand für die Umsetzung jeder Maßnahme ein. Berücksichtigen Sie dabei Faktoren wie: </a:t>
            </a:r>
          </a:p>
          <a:p>
            <a:pPr marL="628650" lvl="1" indent="-171450">
              <a:buFont typeface="Arial" panose="020B0604020202020204" pitchFamily="34" charset="0"/>
              <a:buChar char="•"/>
            </a:pPr>
            <a:r>
              <a:rPr lang="de-DE" sz="1050" dirty="0"/>
              <a:t>Zeit und Ressourcen für die Umsetzung </a:t>
            </a:r>
          </a:p>
          <a:p>
            <a:pPr marL="628650" lvl="1" indent="-171450">
              <a:buFont typeface="Arial" panose="020B0604020202020204" pitchFamily="34" charset="0"/>
              <a:buChar char="•"/>
            </a:pPr>
            <a:r>
              <a:rPr lang="de-DE" sz="1050" dirty="0"/>
              <a:t>Kosten für Softwarelizenzen und – implementierung </a:t>
            </a:r>
          </a:p>
          <a:p>
            <a:pPr marL="628650" lvl="1" indent="-171450">
              <a:buFont typeface="Arial" panose="020B0604020202020204" pitchFamily="34" charset="0"/>
              <a:buChar char="•"/>
            </a:pPr>
            <a:r>
              <a:rPr lang="de-DE" sz="1050" dirty="0"/>
              <a:t>Schulungsbedarf für Mitarbeiter </a:t>
            </a:r>
          </a:p>
          <a:p>
            <a:pPr marL="628650" lvl="1" indent="-171450">
              <a:buFont typeface="Arial" panose="020B0604020202020204" pitchFamily="34" charset="0"/>
              <a:buChar char="•"/>
            </a:pPr>
            <a:r>
              <a:rPr lang="de-DE" sz="1050" dirty="0"/>
              <a:t>Komplexität der Integration in bestehende Systeme </a:t>
            </a:r>
          </a:p>
          <a:p>
            <a:pPr marL="628650" lvl="1" indent="-171450">
              <a:buFont typeface="Arial" panose="020B0604020202020204" pitchFamily="34" charset="0"/>
              <a:buChar char="•"/>
            </a:pPr>
            <a:endParaRPr lang="de-DE" sz="1050" dirty="0"/>
          </a:p>
          <a:p>
            <a:endParaRPr lang="de-DE" sz="1050" dirty="0"/>
          </a:p>
          <a:p>
            <a:r>
              <a:rPr lang="en-US" sz="1050" b="1" dirty="0">
                <a:solidFill>
                  <a:schemeClr val="accent1"/>
                </a:solidFill>
              </a:rPr>
              <a:t>Schritt 3: Sortieren Sie Ihre Maßnahmen in die Aufwand – Nutzen- Matrix.</a:t>
            </a:r>
          </a:p>
          <a:p>
            <a:endParaRPr lang="de-DE" sz="1050" dirty="0"/>
          </a:p>
          <a:p>
            <a:r>
              <a:rPr lang="de-DE" sz="1050" dirty="0"/>
              <a:t>Schätzen Sie den Aufwand sowie den erwarteten Nutzen jeder geplanten Maßnahme und platzieren Sie diese entsprechend in der Matrix.</a:t>
            </a:r>
          </a:p>
          <a:p>
            <a:r>
              <a:rPr lang="de-DE" sz="1050" dirty="0"/>
              <a:t>Beispiel:</a:t>
            </a:r>
            <a:r>
              <a:rPr lang="de-DE" sz="1050" i="1" dirty="0"/>
              <a:t> Wird der Nutzen der Maßnahme hoch und der Aufwand gering eingeschätzt, so befindet sich die Maßnahme in der Matrix </a:t>
            </a:r>
            <a:br>
              <a:rPr lang="de-DE" sz="1050" i="1" dirty="0"/>
            </a:br>
            <a:r>
              <a:rPr lang="de-DE" sz="1050" i="1" dirty="0"/>
              <a:t>in der rechten Spalte untere Zeile.</a:t>
            </a:r>
          </a:p>
        </p:txBody>
      </p:sp>
      <p:sp>
        <p:nvSpPr>
          <p:cNvPr id="2" name="Untertitel 1">
            <a:extLst>
              <a:ext uri="{FF2B5EF4-FFF2-40B4-BE49-F238E27FC236}">
                <a16:creationId xmlns:a16="http://schemas.microsoft.com/office/drawing/2014/main" id="{019EC0E6-5275-E2E3-36B3-B33DEBC28C60}"/>
              </a:ext>
            </a:extLst>
          </p:cNvPr>
          <p:cNvSpPr>
            <a:spLocks noGrp="1"/>
          </p:cNvSpPr>
          <p:nvPr>
            <p:ph type="subTitle" idx="1"/>
          </p:nvPr>
        </p:nvSpPr>
        <p:spPr/>
        <p:txBody>
          <a:bodyPr>
            <a:noAutofit/>
          </a:bodyPr>
          <a:lstStyle/>
          <a:p>
            <a:r>
              <a:rPr lang="de-DE" dirty="0"/>
              <a:t>Anleitung für die Erstellung der Aufwand – Nutzen- Matrix</a:t>
            </a:r>
          </a:p>
        </p:txBody>
      </p:sp>
      <p:sp>
        <p:nvSpPr>
          <p:cNvPr id="63" name="Rectangle 2">
            <a:extLst>
              <a:ext uri="{FF2B5EF4-FFF2-40B4-BE49-F238E27FC236}">
                <a16:creationId xmlns:a16="http://schemas.microsoft.com/office/drawing/2014/main" id="{0FC871E5-2BF4-627C-1B90-9F94E7698B0F}"/>
              </a:ext>
            </a:extLst>
          </p:cNvPr>
          <p:cNvSpPr>
            <a:spLocks noChangeArrowheads="1"/>
          </p:cNvSpPr>
          <p:nvPr/>
        </p:nvSpPr>
        <p:spPr bwMode="auto">
          <a:xfrm>
            <a:off x="0" y="0"/>
            <a:ext cx="4699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de-DE" altLang="de-DE" sz="1800" b="0" i="0" u="none" strike="noStrike" cap="none" normalizeH="0" baseline="0">
                <a:ln>
                  <a:noFill/>
                </a:ln>
                <a:solidFill>
                  <a:srgbClr val="000000"/>
                </a:solidFill>
                <a:effectLst/>
                <a:latin typeface="Söhne"/>
              </a:rPr>
            </a:br>
            <a:endParaRPr kumimoji="0" lang="de-DE" altLang="de-DE" sz="1800" b="0" i="0" u="none" strike="noStrike" cap="none" normalizeH="0" baseline="0">
              <a:ln>
                <a:noFill/>
              </a:ln>
              <a:solidFill>
                <a:schemeClr val="tx1"/>
              </a:solidFill>
              <a:effectLst/>
              <a:latin typeface="Arial" panose="020B0604020202020204" pitchFamily="34" charset="0"/>
            </a:endParaRPr>
          </a:p>
        </p:txBody>
      </p:sp>
      <p:pic>
        <p:nvPicPr>
          <p:cNvPr id="5" name="Grafik 4" descr="Informationen mit einfarbiger Füllung">
            <a:extLst>
              <a:ext uri="{FF2B5EF4-FFF2-40B4-BE49-F238E27FC236}">
                <a16:creationId xmlns:a16="http://schemas.microsoft.com/office/drawing/2014/main" id="{63147F3F-5BF3-A451-D0A1-54F021DAD43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bwMode="auto">
          <a:xfrm>
            <a:off x="517033" y="836712"/>
            <a:ext cx="578231" cy="578231"/>
          </a:xfrm>
          <a:prstGeom prst="rect">
            <a:avLst/>
          </a:prstGeom>
        </p:spPr>
      </p:pic>
    </p:spTree>
    <p:extLst>
      <p:ext uri="{BB962C8B-B14F-4D97-AF65-F5344CB8AC3E}">
        <p14:creationId xmlns:p14="http://schemas.microsoft.com/office/powerpoint/2010/main" val="7290328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26CAC5-7F7D-EA58-78A6-88B89908B021}"/>
            </a:ext>
          </a:extLst>
        </p:cNvPr>
        <p:cNvGrpSpPr/>
        <p:nvPr/>
      </p:nvGrpSpPr>
      <p:grpSpPr>
        <a:xfrm>
          <a:off x="0" y="0"/>
          <a:ext cx="0" cy="0"/>
          <a:chOff x="0" y="0"/>
          <a:chExt cx="0" cy="0"/>
        </a:xfrm>
      </p:grpSpPr>
      <p:sp>
        <p:nvSpPr>
          <p:cNvPr id="2" name="Untertitel 1">
            <a:extLst>
              <a:ext uri="{FF2B5EF4-FFF2-40B4-BE49-F238E27FC236}">
                <a16:creationId xmlns:a16="http://schemas.microsoft.com/office/drawing/2014/main" id="{019EC0E6-5275-E2E3-36B3-B33DEBC28C60}"/>
              </a:ext>
            </a:extLst>
          </p:cNvPr>
          <p:cNvSpPr>
            <a:spLocks noGrp="1"/>
          </p:cNvSpPr>
          <p:nvPr>
            <p:ph type="subTitle" idx="1"/>
          </p:nvPr>
        </p:nvSpPr>
        <p:spPr/>
        <p:txBody>
          <a:bodyPr>
            <a:noAutofit/>
          </a:bodyPr>
          <a:lstStyle/>
          <a:p>
            <a:r>
              <a:rPr lang="de-DE" dirty="0"/>
              <a:t>Anleitung für die Erstellung der Aufwand – Nutzen- Matrix </a:t>
            </a:r>
          </a:p>
        </p:txBody>
      </p:sp>
      <p:sp>
        <p:nvSpPr>
          <p:cNvPr id="63" name="Rectangle 2">
            <a:extLst>
              <a:ext uri="{FF2B5EF4-FFF2-40B4-BE49-F238E27FC236}">
                <a16:creationId xmlns:a16="http://schemas.microsoft.com/office/drawing/2014/main" id="{0FC871E5-2BF4-627C-1B90-9F94E7698B0F}"/>
              </a:ext>
            </a:extLst>
          </p:cNvPr>
          <p:cNvSpPr>
            <a:spLocks noChangeArrowheads="1"/>
          </p:cNvSpPr>
          <p:nvPr/>
        </p:nvSpPr>
        <p:spPr bwMode="auto">
          <a:xfrm>
            <a:off x="0" y="0"/>
            <a:ext cx="4699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de-DE" altLang="de-DE" sz="1800" b="0" i="0" u="none" strike="noStrike" cap="none" normalizeH="0" baseline="0">
                <a:ln>
                  <a:noFill/>
                </a:ln>
                <a:solidFill>
                  <a:srgbClr val="000000"/>
                </a:solidFill>
                <a:effectLst/>
                <a:latin typeface="Söhne"/>
              </a:rPr>
            </a:b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7" name="Rechteck: abgerundete Ecken 25">
            <a:extLst>
              <a:ext uri="{FF2B5EF4-FFF2-40B4-BE49-F238E27FC236}">
                <a16:creationId xmlns:a16="http://schemas.microsoft.com/office/drawing/2014/main" id="{0AB9D086-402B-1F2A-5995-81EA00CF48E5}"/>
              </a:ext>
            </a:extLst>
          </p:cNvPr>
          <p:cNvSpPr/>
          <p:nvPr/>
        </p:nvSpPr>
        <p:spPr bwMode="auto">
          <a:xfrm>
            <a:off x="623392" y="1708331"/>
            <a:ext cx="2479142" cy="3595024"/>
          </a:xfrm>
          <a:prstGeom prst="roundRect">
            <a:avLst/>
          </a:prstGeom>
          <a:solidFill>
            <a:schemeClr val="accent1">
              <a:lumMod val="20000"/>
              <a:lumOff val="80000"/>
            </a:schemeClr>
          </a:solidFill>
          <a:ln>
            <a:no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lstStyle/>
          <a:p>
            <a:pPr algn="ctr"/>
            <a:endParaRPr lang="en-US" sz="1100"/>
          </a:p>
        </p:txBody>
      </p:sp>
      <p:sp>
        <p:nvSpPr>
          <p:cNvPr id="9" name="Textfeld 8">
            <a:extLst>
              <a:ext uri="{FF2B5EF4-FFF2-40B4-BE49-F238E27FC236}">
                <a16:creationId xmlns:a16="http://schemas.microsoft.com/office/drawing/2014/main" id="{7A6247BB-65F0-FF37-242B-63950486051A}"/>
              </a:ext>
            </a:extLst>
          </p:cNvPr>
          <p:cNvSpPr txBox="1"/>
          <p:nvPr/>
        </p:nvSpPr>
        <p:spPr>
          <a:xfrm>
            <a:off x="767408" y="1882423"/>
            <a:ext cx="2131476" cy="2192908"/>
          </a:xfrm>
          <a:prstGeom prst="rect">
            <a:avLst/>
          </a:prstGeom>
          <a:noFill/>
        </p:spPr>
        <p:txBody>
          <a:bodyPr wrap="square">
            <a:spAutoFit/>
          </a:bodyPr>
          <a:lstStyle/>
          <a:p>
            <a:pPr lvl="0" algn="ctr"/>
            <a:r>
              <a:rPr lang="en-US" sz="1050" b="1" dirty="0"/>
              <a:t>hoher Nutzen </a:t>
            </a:r>
          </a:p>
          <a:p>
            <a:pPr lvl="0" algn="ctr"/>
            <a:r>
              <a:rPr lang="en-US" sz="1050" b="1" dirty="0"/>
              <a:t>–</a:t>
            </a:r>
          </a:p>
          <a:p>
            <a:pPr lvl="0" algn="ctr"/>
            <a:r>
              <a:rPr lang="en-US" sz="1050" b="1" dirty="0"/>
              <a:t> geringer Aufwand </a:t>
            </a:r>
          </a:p>
          <a:p>
            <a:pPr lvl="0"/>
            <a:endParaRPr lang="en-US" sz="1050" b="1" dirty="0"/>
          </a:p>
          <a:p>
            <a:pPr lvl="0"/>
            <a:r>
              <a:rPr lang="en-US" sz="1050" dirty="0"/>
              <a:t>Identifizieren Sie Maßnahmen, die einen </a:t>
            </a:r>
            <a:r>
              <a:rPr lang="de-DE" sz="1050" dirty="0"/>
              <a:t>hohen</a:t>
            </a:r>
            <a:r>
              <a:rPr lang="en-US" sz="1050" dirty="0"/>
              <a:t> Nutzen </a:t>
            </a:r>
            <a:r>
              <a:rPr lang="de-DE" sz="1050" dirty="0"/>
              <a:t>bei</a:t>
            </a:r>
            <a:r>
              <a:rPr lang="en-US" sz="1050" dirty="0"/>
              <a:t> relativ geringem Aufwand bieten. Diese Maßnahmen </a:t>
            </a:r>
            <a:r>
              <a:rPr lang="de-DE" sz="1050" dirty="0"/>
              <a:t>sollten</a:t>
            </a:r>
            <a:r>
              <a:rPr lang="en-US" sz="1050" dirty="0"/>
              <a:t> in der Regel </a:t>
            </a:r>
            <a:r>
              <a:rPr lang="de-DE" sz="1050" dirty="0"/>
              <a:t>priorisiert</a:t>
            </a:r>
            <a:r>
              <a:rPr lang="en-US" sz="1050" dirty="0"/>
              <a:t> werden, da sie einen schnellen und signifikanten Mehrwert bieten. </a:t>
            </a:r>
          </a:p>
        </p:txBody>
      </p:sp>
      <p:sp>
        <p:nvSpPr>
          <p:cNvPr id="5" name="Rechteck: abgerundete Ecken 25">
            <a:extLst>
              <a:ext uri="{FF2B5EF4-FFF2-40B4-BE49-F238E27FC236}">
                <a16:creationId xmlns:a16="http://schemas.microsoft.com/office/drawing/2014/main" id="{ADF4F2A3-A0FA-AA7A-5EF9-C15F3BAA9432}"/>
              </a:ext>
            </a:extLst>
          </p:cNvPr>
          <p:cNvSpPr/>
          <p:nvPr/>
        </p:nvSpPr>
        <p:spPr bwMode="auto">
          <a:xfrm>
            <a:off x="3367075" y="1726251"/>
            <a:ext cx="2479142" cy="3595024"/>
          </a:xfrm>
          <a:prstGeom prst="roundRect">
            <a:avLst/>
          </a:prstGeom>
          <a:solidFill>
            <a:schemeClr val="accent1">
              <a:lumMod val="20000"/>
              <a:lumOff val="80000"/>
            </a:schemeClr>
          </a:solidFill>
          <a:ln>
            <a:no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lstStyle/>
          <a:p>
            <a:pPr algn="ctr"/>
            <a:endParaRPr lang="en-US" sz="1100"/>
          </a:p>
        </p:txBody>
      </p:sp>
      <p:sp>
        <p:nvSpPr>
          <p:cNvPr id="6" name="Textfeld 5">
            <a:extLst>
              <a:ext uri="{FF2B5EF4-FFF2-40B4-BE49-F238E27FC236}">
                <a16:creationId xmlns:a16="http://schemas.microsoft.com/office/drawing/2014/main" id="{451F4EFB-4311-AE14-7E11-F88193461EE5}"/>
              </a:ext>
            </a:extLst>
          </p:cNvPr>
          <p:cNvSpPr txBox="1"/>
          <p:nvPr/>
        </p:nvSpPr>
        <p:spPr>
          <a:xfrm>
            <a:off x="3541961" y="1882423"/>
            <a:ext cx="2131476" cy="3323987"/>
          </a:xfrm>
          <a:prstGeom prst="rect">
            <a:avLst/>
          </a:prstGeom>
          <a:noFill/>
        </p:spPr>
        <p:txBody>
          <a:bodyPr wrap="square">
            <a:spAutoFit/>
          </a:bodyPr>
          <a:lstStyle/>
          <a:p>
            <a:pPr lvl="0" algn="ctr"/>
            <a:r>
              <a:rPr lang="en-US" sz="1050" b="1" dirty="0"/>
              <a:t>geringer Nutzen</a:t>
            </a:r>
          </a:p>
          <a:p>
            <a:pPr lvl="0" algn="ctr"/>
            <a:r>
              <a:rPr lang="en-US" sz="1050" b="1" dirty="0"/>
              <a:t> – </a:t>
            </a:r>
          </a:p>
          <a:p>
            <a:pPr lvl="0" algn="ctr"/>
            <a:r>
              <a:rPr lang="en-US" sz="1050" b="1" dirty="0"/>
              <a:t>geringer Aufwand</a:t>
            </a:r>
          </a:p>
          <a:p>
            <a:pPr lvl="0"/>
            <a:endParaRPr lang="en-US" sz="1050" b="1" dirty="0"/>
          </a:p>
          <a:p>
            <a:pPr lvl="0"/>
            <a:r>
              <a:rPr lang="de-DE" sz="1050" dirty="0"/>
              <a:t>Maßnahmen mit geringem Nutzen und geringem Aufwand sollten sorgfältig betrachtet werden, da sie potenziell begrenzten Mehrwert bieten, aber auch wenig Ressourcen erfordern. Wenn die Ressourcen begrenzt sind und wichtige Projekte Vorrang haben, kann es sinnvoll sein, Maßnahmen mit geringem Nutzen und geringem Aufwand vorerst zurückzustellen, bis mehr Kapazitäten verfügbar sind</a:t>
            </a:r>
            <a:r>
              <a:rPr lang="en-US" sz="1050" b="1" dirty="0"/>
              <a:t>.</a:t>
            </a:r>
          </a:p>
        </p:txBody>
      </p:sp>
      <p:sp>
        <p:nvSpPr>
          <p:cNvPr id="8" name="Rechteck: abgerundete Ecken 25">
            <a:extLst>
              <a:ext uri="{FF2B5EF4-FFF2-40B4-BE49-F238E27FC236}">
                <a16:creationId xmlns:a16="http://schemas.microsoft.com/office/drawing/2014/main" id="{D9855716-E0FA-391A-84FE-AD20FFD34A68}"/>
              </a:ext>
            </a:extLst>
          </p:cNvPr>
          <p:cNvSpPr/>
          <p:nvPr/>
        </p:nvSpPr>
        <p:spPr bwMode="auto">
          <a:xfrm>
            <a:off x="6186439" y="1726251"/>
            <a:ext cx="2479142" cy="3595024"/>
          </a:xfrm>
          <a:prstGeom prst="roundRect">
            <a:avLst/>
          </a:prstGeom>
          <a:solidFill>
            <a:schemeClr val="accent1">
              <a:lumMod val="20000"/>
              <a:lumOff val="80000"/>
            </a:schemeClr>
          </a:solidFill>
          <a:ln>
            <a:no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lstStyle/>
          <a:p>
            <a:pPr algn="ctr"/>
            <a:endParaRPr lang="en-US" sz="1100"/>
          </a:p>
        </p:txBody>
      </p:sp>
      <p:sp>
        <p:nvSpPr>
          <p:cNvPr id="16" name="Textfeld 15">
            <a:extLst>
              <a:ext uri="{FF2B5EF4-FFF2-40B4-BE49-F238E27FC236}">
                <a16:creationId xmlns:a16="http://schemas.microsoft.com/office/drawing/2014/main" id="{A1064305-F9DA-3C85-184B-70C1C2201645}"/>
              </a:ext>
            </a:extLst>
          </p:cNvPr>
          <p:cNvSpPr txBox="1"/>
          <p:nvPr/>
        </p:nvSpPr>
        <p:spPr>
          <a:xfrm>
            <a:off x="6361325" y="1882423"/>
            <a:ext cx="2131476" cy="3162404"/>
          </a:xfrm>
          <a:prstGeom prst="rect">
            <a:avLst/>
          </a:prstGeom>
          <a:noFill/>
        </p:spPr>
        <p:txBody>
          <a:bodyPr wrap="square">
            <a:spAutoFit/>
          </a:bodyPr>
          <a:lstStyle/>
          <a:p>
            <a:pPr lvl="0" algn="ctr"/>
            <a:r>
              <a:rPr lang="en-US" sz="1050" b="1" dirty="0"/>
              <a:t>hoher Nutzen </a:t>
            </a:r>
          </a:p>
          <a:p>
            <a:pPr lvl="0" algn="ctr"/>
            <a:r>
              <a:rPr lang="en-US" sz="1050" b="1" dirty="0"/>
              <a:t>– </a:t>
            </a:r>
          </a:p>
          <a:p>
            <a:pPr lvl="0" algn="ctr"/>
            <a:r>
              <a:rPr lang="en-US" sz="1050" b="1" dirty="0"/>
              <a:t>hoher Aufwand</a:t>
            </a:r>
          </a:p>
          <a:p>
            <a:pPr lvl="0"/>
            <a:endParaRPr lang="en-US" sz="1050" b="1" dirty="0"/>
          </a:p>
          <a:p>
            <a:pPr lvl="0"/>
            <a:r>
              <a:rPr lang="de-DE" sz="1050" dirty="0"/>
              <a:t>Berücksichtigen Sie auch Maßnahmen mit hohem Nutzen, aber auch hohem Aufwand, die strategisch wichtig für die langfristige Entwicklung der Kommune sind. Diese Maßnahmen haben beispielsweise das Potenzial, langfristig positive Effekte auf die Optimierung von Prozessen, die Förderung der Bürgerbeteiligung oder die Verbesserung des Bürgerservices zu erzielen.</a:t>
            </a:r>
            <a:endParaRPr lang="en-US" sz="1050" dirty="0"/>
          </a:p>
        </p:txBody>
      </p:sp>
      <p:sp>
        <p:nvSpPr>
          <p:cNvPr id="17" name="Rechteck: abgerundete Ecken 25">
            <a:extLst>
              <a:ext uri="{FF2B5EF4-FFF2-40B4-BE49-F238E27FC236}">
                <a16:creationId xmlns:a16="http://schemas.microsoft.com/office/drawing/2014/main" id="{7A2102E9-237C-261A-BF77-B0900DB66D38}"/>
              </a:ext>
            </a:extLst>
          </p:cNvPr>
          <p:cNvSpPr/>
          <p:nvPr/>
        </p:nvSpPr>
        <p:spPr bwMode="auto">
          <a:xfrm>
            <a:off x="9005803" y="1726251"/>
            <a:ext cx="2479142" cy="3595024"/>
          </a:xfrm>
          <a:prstGeom prst="roundRect">
            <a:avLst/>
          </a:prstGeom>
          <a:solidFill>
            <a:schemeClr val="accent1">
              <a:lumMod val="20000"/>
              <a:lumOff val="80000"/>
            </a:schemeClr>
          </a:solidFill>
          <a:ln>
            <a:no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lstStyle/>
          <a:p>
            <a:pPr algn="ctr"/>
            <a:endParaRPr lang="en-US" sz="1100"/>
          </a:p>
        </p:txBody>
      </p:sp>
      <p:sp>
        <p:nvSpPr>
          <p:cNvPr id="18" name="Textfeld 17">
            <a:extLst>
              <a:ext uri="{FF2B5EF4-FFF2-40B4-BE49-F238E27FC236}">
                <a16:creationId xmlns:a16="http://schemas.microsoft.com/office/drawing/2014/main" id="{452EC09B-798A-1D60-EC2D-A8DF0C179F9A}"/>
              </a:ext>
            </a:extLst>
          </p:cNvPr>
          <p:cNvSpPr txBox="1"/>
          <p:nvPr/>
        </p:nvSpPr>
        <p:spPr>
          <a:xfrm>
            <a:off x="9180689" y="1882423"/>
            <a:ext cx="2131476" cy="1708160"/>
          </a:xfrm>
          <a:prstGeom prst="rect">
            <a:avLst/>
          </a:prstGeom>
          <a:noFill/>
        </p:spPr>
        <p:txBody>
          <a:bodyPr wrap="square">
            <a:spAutoFit/>
          </a:bodyPr>
          <a:lstStyle/>
          <a:p>
            <a:pPr lvl="0" algn="ctr"/>
            <a:r>
              <a:rPr lang="en-US" sz="1050" b="1" dirty="0"/>
              <a:t>geringer Nutzen </a:t>
            </a:r>
          </a:p>
          <a:p>
            <a:pPr lvl="0" algn="ctr"/>
            <a:r>
              <a:rPr lang="en-US" sz="1050" b="1" dirty="0"/>
              <a:t>– </a:t>
            </a:r>
          </a:p>
          <a:p>
            <a:pPr lvl="0" algn="ctr"/>
            <a:r>
              <a:rPr lang="en-US" sz="1050" b="1" dirty="0"/>
              <a:t>hoher Aufwand</a:t>
            </a:r>
          </a:p>
          <a:p>
            <a:pPr lvl="0"/>
            <a:endParaRPr lang="en-US" sz="1050" b="1" dirty="0"/>
          </a:p>
          <a:p>
            <a:pPr lvl="0"/>
            <a:r>
              <a:rPr lang="de-DE" sz="1050" dirty="0"/>
              <a:t>Viel Arbeit, wenig Ertrag. Hier sollten Sie sich überlegen, ob die Maßnahmen tatsächlich weiter verfolgt werden sollten</a:t>
            </a:r>
            <a:r>
              <a:rPr lang="de-DE" sz="1050" b="1" dirty="0"/>
              <a:t>. </a:t>
            </a:r>
            <a:endParaRPr lang="en-US" sz="1050" b="1" dirty="0"/>
          </a:p>
        </p:txBody>
      </p:sp>
      <p:pic>
        <p:nvPicPr>
          <p:cNvPr id="19" name="Grafik 18" descr="Informationen mit einfarbiger Füllung">
            <a:extLst>
              <a:ext uri="{FF2B5EF4-FFF2-40B4-BE49-F238E27FC236}">
                <a16:creationId xmlns:a16="http://schemas.microsoft.com/office/drawing/2014/main" id="{AAD9D3EB-A830-9BF8-BFA8-BD9F384E109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bwMode="auto">
          <a:xfrm>
            <a:off x="517033" y="836712"/>
            <a:ext cx="578231" cy="578231"/>
          </a:xfrm>
          <a:prstGeom prst="rect">
            <a:avLst/>
          </a:prstGeom>
        </p:spPr>
      </p:pic>
      <p:sp>
        <p:nvSpPr>
          <p:cNvPr id="21" name="Rechteck 20">
            <a:extLst>
              <a:ext uri="{FF2B5EF4-FFF2-40B4-BE49-F238E27FC236}">
                <a16:creationId xmlns:a16="http://schemas.microsoft.com/office/drawing/2014/main" id="{C65BDAB1-A64D-DBCD-CDBD-0C90A4377B9F}"/>
              </a:ext>
            </a:extLst>
          </p:cNvPr>
          <p:cNvSpPr/>
          <p:nvPr/>
        </p:nvSpPr>
        <p:spPr bwMode="auto">
          <a:xfrm>
            <a:off x="1284442" y="1048983"/>
            <a:ext cx="4388996" cy="291785"/>
          </a:xfrm>
          <a:prstGeom prst="rect">
            <a:avLst/>
          </a:prstGeom>
          <a:noFill/>
          <a:ln>
            <a:noFill/>
          </a:ln>
        </p:spPr>
        <p:style>
          <a:lnRef idx="2">
            <a:schemeClr val="accent1"/>
          </a:lnRef>
          <a:fillRef idx="1">
            <a:schemeClr val="lt1"/>
          </a:fillRef>
          <a:effectRef idx="0">
            <a:schemeClr val="accent1"/>
          </a:effectRef>
          <a:fontRef idx="minor">
            <a:schemeClr val="dk1"/>
          </a:fontRef>
        </p:style>
        <p:txBody>
          <a:bodyPr rtlCol="0" anchor="t" anchorCtr="0"/>
          <a:lstStyle/>
          <a:p>
            <a:r>
              <a:rPr lang="en-US" sz="1050" b="1" dirty="0">
                <a:solidFill>
                  <a:schemeClr val="accent1"/>
                </a:solidFill>
              </a:rPr>
              <a:t>Schritt 4: Auswertung – Priorisierung von Maßnahmen</a:t>
            </a:r>
            <a:endParaRPr lang="de-DE" sz="1050" b="0" dirty="0"/>
          </a:p>
        </p:txBody>
      </p:sp>
    </p:spTree>
    <p:extLst>
      <p:ext uri="{BB962C8B-B14F-4D97-AF65-F5344CB8AC3E}">
        <p14:creationId xmlns:p14="http://schemas.microsoft.com/office/powerpoint/2010/main" val="38313328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389B2350-6CA4-32A6-3019-92FB21A00FDD}"/>
            </a:ext>
          </a:extLst>
        </p:cNvPr>
        <p:cNvGrpSpPr/>
        <p:nvPr/>
      </p:nvGrpSpPr>
      <p:grpSpPr bwMode="auto">
        <a:xfrm>
          <a:off x="0" y="0"/>
          <a:ext cx="0" cy="0"/>
          <a:chOff x="0" y="0"/>
          <a:chExt cx="0" cy="0"/>
        </a:xfrm>
      </p:grpSpPr>
      <p:sp>
        <p:nvSpPr>
          <p:cNvPr id="8" name="Untertitel 7">
            <a:extLst>
              <a:ext uri="{FF2B5EF4-FFF2-40B4-BE49-F238E27FC236}">
                <a16:creationId xmlns:a16="http://schemas.microsoft.com/office/drawing/2014/main" id="{A6A6918D-95AF-E5DB-0B93-8C8A1CFF7239}"/>
              </a:ext>
            </a:extLst>
          </p:cNvPr>
          <p:cNvSpPr>
            <a:spLocks noGrp="1"/>
          </p:cNvSpPr>
          <p:nvPr>
            <p:ph type="subTitle" idx="1"/>
          </p:nvPr>
        </p:nvSpPr>
        <p:spPr/>
        <p:txBody>
          <a:bodyPr wrap="none"/>
          <a:lstStyle/>
          <a:p>
            <a:r>
              <a:rPr lang="de-DE" dirty="0"/>
              <a:t>Aufwand-Nutzen-Matrix</a:t>
            </a:r>
          </a:p>
        </p:txBody>
      </p:sp>
      <p:pic>
        <p:nvPicPr>
          <p:cNvPr id="6" name="Grafik 5">
            <a:extLst>
              <a:ext uri="{FF2B5EF4-FFF2-40B4-BE49-F238E27FC236}">
                <a16:creationId xmlns:a16="http://schemas.microsoft.com/office/drawing/2014/main" id="{4334F1A9-1EE8-F072-A47E-EA21E3D39106}"/>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623392" y="647734"/>
            <a:ext cx="6516334" cy="5517569"/>
          </a:xfrm>
          <a:prstGeom prst="rect">
            <a:avLst/>
          </a:prstGeom>
        </p:spPr>
      </p:pic>
      <p:sp>
        <p:nvSpPr>
          <p:cNvPr id="9" name="Textfeld 8">
            <a:extLst>
              <a:ext uri="{FF2B5EF4-FFF2-40B4-BE49-F238E27FC236}">
                <a16:creationId xmlns:a16="http://schemas.microsoft.com/office/drawing/2014/main" id="{17FFB456-FA4F-60DF-66D0-30C7D0F76C28}"/>
              </a:ext>
            </a:extLst>
          </p:cNvPr>
          <p:cNvSpPr txBox="1"/>
          <p:nvPr/>
        </p:nvSpPr>
        <p:spPr>
          <a:xfrm>
            <a:off x="7496674" y="6294318"/>
            <a:ext cx="602354" cy="425876"/>
          </a:xfrm>
          <a:prstGeom prst="rect">
            <a:avLst/>
          </a:prstGeom>
          <a:solidFill>
            <a:schemeClr val="bg1"/>
          </a:solidFill>
        </p:spPr>
        <p:txBody>
          <a:bodyPr wrap="square" rtlCol="0">
            <a:spAutoFit/>
          </a:bodyPr>
          <a:lstStyle/>
          <a:p>
            <a:endParaRPr lang="de-DE" dirty="0"/>
          </a:p>
        </p:txBody>
      </p:sp>
      <p:sp>
        <p:nvSpPr>
          <p:cNvPr id="10" name="Rechteck: abgerundete Ecken 22">
            <a:extLst>
              <a:ext uri="{FF2B5EF4-FFF2-40B4-BE49-F238E27FC236}">
                <a16:creationId xmlns:a16="http://schemas.microsoft.com/office/drawing/2014/main" id="{116E09C2-276C-9A66-4F35-1C4CB6E4D693}"/>
              </a:ext>
            </a:extLst>
          </p:cNvPr>
          <p:cNvSpPr/>
          <p:nvPr/>
        </p:nvSpPr>
        <p:spPr bwMode="auto">
          <a:xfrm>
            <a:off x="7529254" y="3006459"/>
            <a:ext cx="1584174" cy="360040"/>
          </a:xfrm>
          <a:prstGeom prst="roundRect">
            <a:avLst/>
          </a:prstGeom>
          <a:ln/>
        </p:spPr>
        <p:style>
          <a:lnRef idx="2">
            <a:schemeClr val="accent1"/>
          </a:lnRef>
          <a:fillRef idx="1">
            <a:schemeClr val="lt1"/>
          </a:fillRef>
          <a:effectRef idx="0">
            <a:schemeClr val="accent1"/>
          </a:effectRef>
          <a:fontRef idx="minor">
            <a:schemeClr val="dk1"/>
          </a:fontRef>
        </p:style>
        <p:txBody>
          <a:bodyPr lIns="36000" tIns="36000" rIns="36000" bIns="36000" rtlCol="0" anchor="ctr"/>
          <a:lstStyle/>
          <a:p>
            <a:pPr algn="ctr"/>
            <a:endParaRPr lang="en-US" sz="1100"/>
          </a:p>
        </p:txBody>
      </p:sp>
      <p:sp>
        <p:nvSpPr>
          <p:cNvPr id="11" name="Rechteck: abgerundete Ecken 23">
            <a:extLst>
              <a:ext uri="{FF2B5EF4-FFF2-40B4-BE49-F238E27FC236}">
                <a16:creationId xmlns:a16="http://schemas.microsoft.com/office/drawing/2014/main" id="{C91A78A3-A1E9-AF36-1C48-BBB5785900B7}"/>
              </a:ext>
            </a:extLst>
          </p:cNvPr>
          <p:cNvSpPr/>
          <p:nvPr/>
        </p:nvSpPr>
        <p:spPr bwMode="auto">
          <a:xfrm>
            <a:off x="7529254" y="1174089"/>
            <a:ext cx="1584174" cy="360000"/>
          </a:xfrm>
          <a:prstGeom prst="roundRect">
            <a:avLst/>
          </a:prstGeom>
          <a:ln/>
        </p:spPr>
        <p:style>
          <a:lnRef idx="2">
            <a:schemeClr val="accent1"/>
          </a:lnRef>
          <a:fillRef idx="1">
            <a:schemeClr val="lt1"/>
          </a:fillRef>
          <a:effectRef idx="0">
            <a:schemeClr val="accent1"/>
          </a:effectRef>
          <a:fontRef idx="minor">
            <a:schemeClr val="dk1"/>
          </a:fontRef>
        </p:style>
        <p:txBody>
          <a:bodyPr lIns="36000" tIns="36000" rIns="36000" bIns="36000" rtlCol="0" anchor="ctr"/>
          <a:lstStyle/>
          <a:p>
            <a:pPr algn="ctr"/>
            <a:r>
              <a:rPr lang="en-US" sz="900" dirty="0"/>
              <a:t>Hier bitte schreiben</a:t>
            </a:r>
          </a:p>
        </p:txBody>
      </p:sp>
      <p:sp>
        <p:nvSpPr>
          <p:cNvPr id="12" name="Rechteck: abgerundete Ecken 24">
            <a:extLst>
              <a:ext uri="{FF2B5EF4-FFF2-40B4-BE49-F238E27FC236}">
                <a16:creationId xmlns:a16="http://schemas.microsoft.com/office/drawing/2014/main" id="{2CB1A084-98E9-3C32-13AD-B69D1905C281}"/>
              </a:ext>
            </a:extLst>
          </p:cNvPr>
          <p:cNvSpPr/>
          <p:nvPr/>
        </p:nvSpPr>
        <p:spPr bwMode="auto">
          <a:xfrm>
            <a:off x="7529254" y="1644114"/>
            <a:ext cx="1584174" cy="360040"/>
          </a:xfrm>
          <a:prstGeom prst="roundRect">
            <a:avLst/>
          </a:prstGeom>
          <a:ln/>
        </p:spPr>
        <p:style>
          <a:lnRef idx="2">
            <a:schemeClr val="accent1"/>
          </a:lnRef>
          <a:fillRef idx="1">
            <a:schemeClr val="lt1"/>
          </a:fillRef>
          <a:effectRef idx="0">
            <a:schemeClr val="accent1"/>
          </a:effectRef>
          <a:fontRef idx="minor">
            <a:schemeClr val="dk1"/>
          </a:fontRef>
        </p:style>
        <p:txBody>
          <a:bodyPr lIns="36000" tIns="36000" rIns="36000" bIns="36000" rtlCol="0" anchor="ctr"/>
          <a:lstStyle/>
          <a:p>
            <a:pPr algn="ctr"/>
            <a:endParaRPr lang="en-US" sz="1100"/>
          </a:p>
        </p:txBody>
      </p:sp>
      <p:sp>
        <p:nvSpPr>
          <p:cNvPr id="13" name="Rechteck: abgerundete Ecken 25">
            <a:extLst>
              <a:ext uri="{FF2B5EF4-FFF2-40B4-BE49-F238E27FC236}">
                <a16:creationId xmlns:a16="http://schemas.microsoft.com/office/drawing/2014/main" id="{A2D966E7-B926-7A58-E0AB-F84B011EF594}"/>
              </a:ext>
            </a:extLst>
          </p:cNvPr>
          <p:cNvSpPr/>
          <p:nvPr/>
        </p:nvSpPr>
        <p:spPr bwMode="auto">
          <a:xfrm>
            <a:off x="7529254" y="2098229"/>
            <a:ext cx="1584174" cy="360040"/>
          </a:xfrm>
          <a:prstGeom prst="roundRect">
            <a:avLst/>
          </a:prstGeom>
          <a:ln/>
        </p:spPr>
        <p:style>
          <a:lnRef idx="2">
            <a:schemeClr val="accent1"/>
          </a:lnRef>
          <a:fillRef idx="1">
            <a:schemeClr val="lt1"/>
          </a:fillRef>
          <a:effectRef idx="0">
            <a:schemeClr val="accent1"/>
          </a:effectRef>
          <a:fontRef idx="minor">
            <a:schemeClr val="dk1"/>
          </a:fontRef>
        </p:style>
        <p:txBody>
          <a:bodyPr lIns="36000" tIns="36000" rIns="36000" bIns="36000" rtlCol="0" anchor="ctr"/>
          <a:lstStyle/>
          <a:p>
            <a:pPr algn="ctr"/>
            <a:endParaRPr lang="en-US" sz="1100"/>
          </a:p>
        </p:txBody>
      </p:sp>
      <p:sp>
        <p:nvSpPr>
          <p:cNvPr id="14" name="Rechteck: abgerundete Ecken 26">
            <a:extLst>
              <a:ext uri="{FF2B5EF4-FFF2-40B4-BE49-F238E27FC236}">
                <a16:creationId xmlns:a16="http://schemas.microsoft.com/office/drawing/2014/main" id="{F6506844-03BC-2D72-30C7-7FFFA8BC64CC}"/>
              </a:ext>
            </a:extLst>
          </p:cNvPr>
          <p:cNvSpPr/>
          <p:nvPr/>
        </p:nvSpPr>
        <p:spPr bwMode="auto">
          <a:xfrm>
            <a:off x="7529254" y="2552344"/>
            <a:ext cx="1584174" cy="360040"/>
          </a:xfrm>
          <a:prstGeom prst="roundRect">
            <a:avLst/>
          </a:prstGeom>
          <a:ln/>
        </p:spPr>
        <p:style>
          <a:lnRef idx="2">
            <a:schemeClr val="accent1"/>
          </a:lnRef>
          <a:fillRef idx="1">
            <a:schemeClr val="lt1"/>
          </a:fillRef>
          <a:effectRef idx="0">
            <a:schemeClr val="accent1"/>
          </a:effectRef>
          <a:fontRef idx="minor">
            <a:schemeClr val="dk1"/>
          </a:fontRef>
        </p:style>
        <p:txBody>
          <a:bodyPr lIns="36000" tIns="36000" rIns="36000" bIns="36000" rtlCol="0" anchor="ctr"/>
          <a:lstStyle/>
          <a:p>
            <a:pPr algn="ctr"/>
            <a:endParaRPr lang="en-US" sz="1100"/>
          </a:p>
        </p:txBody>
      </p:sp>
      <p:sp>
        <p:nvSpPr>
          <p:cNvPr id="15" name="Rechteck: abgerundete Ecken 27">
            <a:extLst>
              <a:ext uri="{FF2B5EF4-FFF2-40B4-BE49-F238E27FC236}">
                <a16:creationId xmlns:a16="http://schemas.microsoft.com/office/drawing/2014/main" id="{134D0BF7-E743-716F-3DAE-A4598D89B7CE}"/>
              </a:ext>
            </a:extLst>
          </p:cNvPr>
          <p:cNvSpPr/>
          <p:nvPr/>
        </p:nvSpPr>
        <p:spPr bwMode="auto">
          <a:xfrm>
            <a:off x="9401465" y="2996952"/>
            <a:ext cx="1584174" cy="360040"/>
          </a:xfrm>
          <a:prstGeom prst="roundRect">
            <a:avLst/>
          </a:prstGeom>
          <a:ln/>
        </p:spPr>
        <p:style>
          <a:lnRef idx="2">
            <a:schemeClr val="accent1"/>
          </a:lnRef>
          <a:fillRef idx="1">
            <a:schemeClr val="lt1"/>
          </a:fillRef>
          <a:effectRef idx="0">
            <a:schemeClr val="accent1"/>
          </a:effectRef>
          <a:fontRef idx="minor">
            <a:schemeClr val="dk1"/>
          </a:fontRef>
        </p:style>
        <p:txBody>
          <a:bodyPr lIns="36000" tIns="36000" rIns="36000" bIns="36000" rtlCol="0" anchor="ctr"/>
          <a:lstStyle/>
          <a:p>
            <a:pPr algn="ctr"/>
            <a:endParaRPr lang="en-US" sz="1100"/>
          </a:p>
        </p:txBody>
      </p:sp>
      <p:sp>
        <p:nvSpPr>
          <p:cNvPr id="16" name="Rechteck: abgerundete Ecken 28">
            <a:extLst>
              <a:ext uri="{FF2B5EF4-FFF2-40B4-BE49-F238E27FC236}">
                <a16:creationId xmlns:a16="http://schemas.microsoft.com/office/drawing/2014/main" id="{4952400C-FA3B-B182-B93F-BADF8E68AE9F}"/>
              </a:ext>
            </a:extLst>
          </p:cNvPr>
          <p:cNvSpPr/>
          <p:nvPr/>
        </p:nvSpPr>
        <p:spPr bwMode="auto">
          <a:xfrm>
            <a:off x="9401465" y="2542835"/>
            <a:ext cx="1584174" cy="360040"/>
          </a:xfrm>
          <a:prstGeom prst="roundRect">
            <a:avLst/>
          </a:prstGeom>
          <a:ln/>
        </p:spPr>
        <p:style>
          <a:lnRef idx="2">
            <a:schemeClr val="accent1"/>
          </a:lnRef>
          <a:fillRef idx="1">
            <a:schemeClr val="lt1"/>
          </a:fillRef>
          <a:effectRef idx="0">
            <a:schemeClr val="accent1"/>
          </a:effectRef>
          <a:fontRef idx="minor">
            <a:schemeClr val="dk1"/>
          </a:fontRef>
        </p:style>
        <p:txBody>
          <a:bodyPr lIns="36000" tIns="36000" rIns="36000" bIns="36000" rtlCol="0" anchor="ctr"/>
          <a:lstStyle/>
          <a:p>
            <a:pPr algn="ctr"/>
            <a:endParaRPr lang="en-US" sz="1100"/>
          </a:p>
        </p:txBody>
      </p:sp>
      <p:sp>
        <p:nvSpPr>
          <p:cNvPr id="17" name="Rechteck: abgerundete Ecken 29">
            <a:extLst>
              <a:ext uri="{FF2B5EF4-FFF2-40B4-BE49-F238E27FC236}">
                <a16:creationId xmlns:a16="http://schemas.microsoft.com/office/drawing/2014/main" id="{2B74D0A6-46F7-C3C0-228A-51905D822987}"/>
              </a:ext>
            </a:extLst>
          </p:cNvPr>
          <p:cNvSpPr/>
          <p:nvPr/>
        </p:nvSpPr>
        <p:spPr bwMode="auto">
          <a:xfrm>
            <a:off x="9401465" y="1180490"/>
            <a:ext cx="1584174" cy="360040"/>
          </a:xfrm>
          <a:prstGeom prst="roundRect">
            <a:avLst/>
          </a:prstGeom>
          <a:ln/>
        </p:spPr>
        <p:style>
          <a:lnRef idx="2">
            <a:schemeClr val="accent1"/>
          </a:lnRef>
          <a:fillRef idx="1">
            <a:schemeClr val="lt1"/>
          </a:fillRef>
          <a:effectRef idx="0">
            <a:schemeClr val="accent1"/>
          </a:effectRef>
          <a:fontRef idx="minor">
            <a:schemeClr val="dk1"/>
          </a:fontRef>
        </p:style>
        <p:txBody>
          <a:bodyPr lIns="36000" tIns="36000" rIns="36000" bIns="36000" rtlCol="0" anchor="ctr"/>
          <a:lstStyle/>
          <a:p>
            <a:pPr algn="ctr"/>
            <a:endParaRPr lang="en-US" sz="1100"/>
          </a:p>
        </p:txBody>
      </p:sp>
      <p:sp>
        <p:nvSpPr>
          <p:cNvPr id="18" name="Rechteck: abgerundete Ecken 30">
            <a:extLst>
              <a:ext uri="{FF2B5EF4-FFF2-40B4-BE49-F238E27FC236}">
                <a16:creationId xmlns:a16="http://schemas.microsoft.com/office/drawing/2014/main" id="{50460F1E-1E36-344D-119F-39468936DA8A}"/>
              </a:ext>
            </a:extLst>
          </p:cNvPr>
          <p:cNvSpPr/>
          <p:nvPr/>
        </p:nvSpPr>
        <p:spPr bwMode="auto">
          <a:xfrm>
            <a:off x="9401465" y="1634605"/>
            <a:ext cx="1584174" cy="360040"/>
          </a:xfrm>
          <a:prstGeom prst="roundRect">
            <a:avLst/>
          </a:prstGeom>
          <a:ln/>
        </p:spPr>
        <p:style>
          <a:lnRef idx="2">
            <a:schemeClr val="accent1"/>
          </a:lnRef>
          <a:fillRef idx="1">
            <a:schemeClr val="lt1"/>
          </a:fillRef>
          <a:effectRef idx="0">
            <a:schemeClr val="accent1"/>
          </a:effectRef>
          <a:fontRef idx="minor">
            <a:schemeClr val="dk1"/>
          </a:fontRef>
        </p:style>
        <p:txBody>
          <a:bodyPr lIns="36000" tIns="36000" rIns="36000" bIns="36000" rtlCol="0" anchor="ctr"/>
          <a:lstStyle/>
          <a:p>
            <a:pPr algn="ctr"/>
            <a:endParaRPr lang="en-US" sz="1100"/>
          </a:p>
        </p:txBody>
      </p:sp>
      <p:sp>
        <p:nvSpPr>
          <p:cNvPr id="19" name="Rechteck: abgerundete Ecken 31">
            <a:extLst>
              <a:ext uri="{FF2B5EF4-FFF2-40B4-BE49-F238E27FC236}">
                <a16:creationId xmlns:a16="http://schemas.microsoft.com/office/drawing/2014/main" id="{6A95ABDF-4DB3-6E9B-80B4-88268411D967}"/>
              </a:ext>
            </a:extLst>
          </p:cNvPr>
          <p:cNvSpPr/>
          <p:nvPr/>
        </p:nvSpPr>
        <p:spPr bwMode="auto">
          <a:xfrm>
            <a:off x="9401465" y="2088720"/>
            <a:ext cx="1584174" cy="360040"/>
          </a:xfrm>
          <a:prstGeom prst="roundRect">
            <a:avLst/>
          </a:prstGeom>
          <a:ln/>
        </p:spPr>
        <p:style>
          <a:lnRef idx="2">
            <a:schemeClr val="accent1"/>
          </a:lnRef>
          <a:fillRef idx="1">
            <a:schemeClr val="lt1"/>
          </a:fillRef>
          <a:effectRef idx="0">
            <a:schemeClr val="accent1"/>
          </a:effectRef>
          <a:fontRef idx="minor">
            <a:schemeClr val="dk1"/>
          </a:fontRef>
        </p:style>
        <p:txBody>
          <a:bodyPr lIns="36000" tIns="36000" rIns="36000" bIns="36000" rtlCol="0" anchor="ctr"/>
          <a:lstStyle/>
          <a:p>
            <a:pPr algn="ctr"/>
            <a:endParaRPr lang="en-US" sz="1100"/>
          </a:p>
        </p:txBody>
      </p:sp>
    </p:spTree>
    <p:extLst>
      <p:ext uri="{BB962C8B-B14F-4D97-AF65-F5344CB8AC3E}">
        <p14:creationId xmlns:p14="http://schemas.microsoft.com/office/powerpoint/2010/main" val="3648063303"/>
      </p:ext>
    </p:extLst>
  </p:cSld>
  <p:clrMapOvr>
    <a:masterClrMapping/>
  </p:clrMapOvr>
</p:sld>
</file>

<file path=ppt/theme/theme1.xml><?xml version="1.0" encoding="utf-8"?>
<a:theme xmlns:a="http://schemas.openxmlformats.org/drawingml/2006/main" name="3_THD Design 2020">
  <a:themeElements>
    <a:clrScheme name="TCG_Farben Smart Region">
      <a:dk1>
        <a:srgbClr val="000000"/>
      </a:dk1>
      <a:lt1>
        <a:srgbClr val="FFFFFF"/>
      </a:lt1>
      <a:dk2>
        <a:srgbClr val="263055"/>
      </a:dk2>
      <a:lt2>
        <a:srgbClr val="F2F2F2"/>
      </a:lt2>
      <a:accent1>
        <a:srgbClr val="94C0AB"/>
      </a:accent1>
      <a:accent2>
        <a:srgbClr val="ED7D31"/>
      </a:accent2>
      <a:accent3>
        <a:srgbClr val="A5A5A5"/>
      </a:accent3>
      <a:accent4>
        <a:srgbClr val="FFC000"/>
      </a:accent4>
      <a:accent5>
        <a:srgbClr val="4472C4"/>
      </a:accent5>
      <a:accent6>
        <a:srgbClr val="9BC458"/>
      </a:accent6>
      <a:hlink>
        <a:srgbClr val="0563C1"/>
      </a:hlink>
      <a:folHlink>
        <a:srgbClr val="954F72"/>
      </a:folHlink>
    </a:clrScheme>
    <a:fontScheme name="Consolas-Verdana">
      <a:majorFont>
        <a:latin typeface="Consolas"/>
        <a:ea typeface="Arial"/>
        <a:cs typeface="Arial"/>
      </a:majorFont>
      <a:minorFont>
        <a:latin typeface="Verdana"/>
        <a:ea typeface="Arial"/>
        <a:cs typeface="Arial"/>
      </a:minorFont>
    </a:fontScheme>
    <a:fmtScheme name="Office">
      <a:fillStyleLst>
        <a:solidFill>
          <a:schemeClr val="phClr"/>
        </a:solidFill>
        <a:gradFill>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solidFill>
          <a:schemeClr val="phClr">
            <a:tint val="95000"/>
            <a:satMod val="170000"/>
          </a:schemeClr>
        </a:solidFill>
        <a:gradFill>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prstGeom prst="rect">
          <a:avLst/>
        </a:prstGeom>
        <a:solidFill>
          <a:srgbClr val="194273"/>
        </a:solidFill>
        <a:ln>
          <a:noFill/>
        </a:ln>
      </a:spPr>
      <a:body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4_THD Design 2020">
  <a:themeElements>
    <a:clrScheme name="TCG_Farben Smart Region">
      <a:dk1>
        <a:srgbClr val="000000"/>
      </a:dk1>
      <a:lt1>
        <a:srgbClr val="FFFFFF"/>
      </a:lt1>
      <a:dk2>
        <a:srgbClr val="263055"/>
      </a:dk2>
      <a:lt2>
        <a:srgbClr val="F2F2F2"/>
      </a:lt2>
      <a:accent1>
        <a:srgbClr val="94C0AB"/>
      </a:accent1>
      <a:accent2>
        <a:srgbClr val="ED7D31"/>
      </a:accent2>
      <a:accent3>
        <a:srgbClr val="A5A5A5"/>
      </a:accent3>
      <a:accent4>
        <a:srgbClr val="FFC000"/>
      </a:accent4>
      <a:accent5>
        <a:srgbClr val="4472C4"/>
      </a:accent5>
      <a:accent6>
        <a:srgbClr val="9BC458"/>
      </a:accent6>
      <a:hlink>
        <a:srgbClr val="0563C1"/>
      </a:hlink>
      <a:folHlink>
        <a:srgbClr val="954F72"/>
      </a:folHlink>
    </a:clrScheme>
    <a:fontScheme name="Consolas-Verdana">
      <a:majorFont>
        <a:latin typeface="Consolas"/>
        <a:ea typeface="Arial"/>
        <a:cs typeface="Arial"/>
      </a:majorFont>
      <a:minorFont>
        <a:latin typeface="Verdana"/>
        <a:ea typeface="Arial"/>
        <a:cs typeface="Arial"/>
      </a:minorFont>
    </a:fontScheme>
    <a:fmtScheme name="Office">
      <a:fillStyleLst>
        <a:solidFill>
          <a:schemeClr val="phClr"/>
        </a:solidFill>
        <a:gradFill>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solidFill>
          <a:schemeClr val="phClr">
            <a:tint val="95000"/>
            <a:satMod val="170000"/>
          </a:schemeClr>
        </a:solidFill>
        <a:gradFill>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prstGeom prst="rect">
          <a:avLst/>
        </a:prstGeom>
        <a:solidFill>
          <a:srgbClr val="194273"/>
        </a:solidFill>
        <a:ln>
          <a:noFill/>
        </a:ln>
      </a:spPr>
      <a:body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Arial"/>
        <a:cs typeface="Arial"/>
      </a:majorFont>
      <a:minorFont>
        <a:latin typeface="Calibri"/>
        <a:ea typeface="Arial"/>
        <a:cs typeface="Arial"/>
      </a:minorFont>
    </a:fontScheme>
    <a:fmtScheme name="Office">
      <a:fillStyleLst>
        <a:solidFill>
          <a:schemeClr val="phClr"/>
        </a:solidFill>
        <a:gradFill>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solidFill>
          <a:schemeClr val="phClr">
            <a:tint val="95000"/>
            <a:satMod val="170000"/>
          </a:schemeClr>
        </a:solidFill>
        <a:gradFill>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402</Words>
  <Application>Microsoft Office PowerPoint</Application>
  <DocSecurity>0</DocSecurity>
  <PresentationFormat>Breitbild</PresentationFormat>
  <Paragraphs>57</Paragraphs>
  <Slides>3</Slides>
  <Notes>3</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3</vt:i4>
      </vt:variant>
    </vt:vector>
  </HeadingPairs>
  <TitlesOfParts>
    <vt:vector size="9" baseType="lpstr">
      <vt:lpstr>Arial</vt:lpstr>
      <vt:lpstr>Calibri</vt:lpstr>
      <vt:lpstr>Söhne</vt:lpstr>
      <vt:lpstr>Verdana</vt:lpstr>
      <vt:lpstr>3_THD Design 2020</vt:lpstr>
      <vt:lpstr>4_THD Design 2020</vt:lpstr>
      <vt:lpstr>PowerPoint-Präsentation</vt:lpstr>
      <vt:lpstr>PowerPoint-Präsentation</vt:lpstr>
      <vt:lpstr>PowerPoint-Präsentation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subject/>
  <dc:creator>Hanna Schürzinger</dc:creator>
  <cp:keywords/>
  <dc:description/>
  <cp:lastModifiedBy>Hanna Schürzinger</cp:lastModifiedBy>
  <cp:revision>237</cp:revision>
  <dcterms:created xsi:type="dcterms:W3CDTF">2022-03-03T09:17:50Z</dcterms:created>
  <dcterms:modified xsi:type="dcterms:W3CDTF">2024-02-26T07:48:51Z</dcterms:modified>
  <cp:category/>
  <dc:identifier/>
  <cp:contentStatus/>
  <dc:language/>
  <cp:version/>
</cp:coreProperties>
</file>